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256" r:id="rId2"/>
    <p:sldId id="292" r:id="rId3"/>
    <p:sldId id="289" r:id="rId4"/>
    <p:sldId id="290" r:id="rId5"/>
    <p:sldId id="291" r:id="rId6"/>
    <p:sldId id="270" r:id="rId7"/>
    <p:sldId id="272" r:id="rId8"/>
    <p:sldId id="257" r:id="rId9"/>
    <p:sldId id="258" r:id="rId10"/>
    <p:sldId id="273" r:id="rId11"/>
    <p:sldId id="259" r:id="rId12"/>
    <p:sldId id="274" r:id="rId13"/>
    <p:sldId id="260" r:id="rId14"/>
    <p:sldId id="275" r:id="rId15"/>
    <p:sldId id="276" r:id="rId16"/>
    <p:sldId id="261" r:id="rId17"/>
    <p:sldId id="262" r:id="rId18"/>
    <p:sldId id="277" r:id="rId19"/>
    <p:sldId id="263" r:id="rId20"/>
    <p:sldId id="264" r:id="rId21"/>
    <p:sldId id="265" r:id="rId22"/>
    <p:sldId id="266" r:id="rId23"/>
    <p:sldId id="267" r:id="rId24"/>
    <p:sldId id="268" r:id="rId25"/>
    <p:sldId id="269" r:id="rId26"/>
    <p:sldId id="271" r:id="rId27"/>
    <p:sldId id="279" r:id="rId28"/>
    <p:sldId id="281" r:id="rId29"/>
    <p:sldId id="282" r:id="rId30"/>
    <p:sldId id="283" r:id="rId31"/>
    <p:sldId id="284" r:id="rId32"/>
    <p:sldId id="285" r:id="rId33"/>
    <p:sldId id="286" r:id="rId34"/>
    <p:sldId id="287" r:id="rId35"/>
    <p:sldId id="288" r:id="rId3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BDEDF"/>
    <a:srgbClr val="AE5C82"/>
    <a:srgbClr val="F3C145"/>
    <a:srgbClr val="AB597D"/>
    <a:srgbClr val="EE96DB"/>
    <a:srgbClr val="66FFCC"/>
    <a:srgbClr val="CCE9AD"/>
    <a:srgbClr val="6666FF"/>
    <a:srgbClr val="660033"/>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725" autoAdjust="0"/>
    <p:restoredTop sz="94660"/>
  </p:normalViewPr>
  <p:slideViewPr>
    <p:cSldViewPr>
      <p:cViewPr varScale="1">
        <p:scale>
          <a:sx n="106" d="100"/>
          <a:sy n="106" d="100"/>
        </p:scale>
        <p:origin x="1422" y="11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6D9F0F43-037D-4F63-AF8C-30CB889C1432}" type="datetimeFigureOut">
              <a:rPr lang="en-US"/>
              <a:pPr>
                <a:defRPr/>
              </a:pPr>
              <a:t>9/27/2017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C922B2BC-3241-4681-AE25-E7F686398B71}" type="slidenum">
              <a:rPr lang="en-US"/>
              <a:pPr>
                <a:defRPr/>
              </a:pPr>
              <a:t>‹#›</a:t>
            </a:fld>
            <a:endParaRPr lang="en-US"/>
          </a:p>
        </p:txBody>
      </p:sp>
    </p:spTree>
    <p:extLst>
      <p:ext uri="{BB962C8B-B14F-4D97-AF65-F5344CB8AC3E}">
        <p14:creationId xmlns:p14="http://schemas.microsoft.com/office/powerpoint/2010/main" val="41672275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EAC613BC-4FDD-4C98-9CDD-0ABE66C4DE5D}" type="slidenum">
              <a:rPr lang="en-US" altLang="en-US" sz="1200" smtClean="0"/>
              <a:pPr/>
              <a:t>27</a:t>
            </a:fld>
            <a:endParaRPr lang="en-US" altLang="en-US" sz="1200" smtClean="0"/>
          </a:p>
        </p:txBody>
      </p:sp>
      <p:sp>
        <p:nvSpPr>
          <p:cNvPr id="30723" name="Rectangle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anose="020B0604020202020204" pitchFamily="34" charset="0"/>
            </a:endParaRPr>
          </a:p>
        </p:txBody>
      </p:sp>
    </p:spTree>
    <p:extLst>
      <p:ext uri="{BB962C8B-B14F-4D97-AF65-F5344CB8AC3E}">
        <p14:creationId xmlns:p14="http://schemas.microsoft.com/office/powerpoint/2010/main" val="4064690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D65548A9-42A0-4EE4-979B-07605AF2740B}" type="slidenum">
              <a:rPr lang="en-US" altLang="en-US" sz="1200" smtClean="0"/>
              <a:pPr/>
              <a:t>28</a:t>
            </a:fld>
            <a:endParaRPr lang="en-US" altLang="en-US" sz="1200" smtClean="0"/>
          </a:p>
        </p:txBody>
      </p:sp>
      <p:sp>
        <p:nvSpPr>
          <p:cNvPr id="33795" name="Rectangle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anose="020B0604020202020204" pitchFamily="34" charset="0"/>
            </a:endParaRPr>
          </a:p>
        </p:txBody>
      </p:sp>
    </p:spTree>
    <p:extLst>
      <p:ext uri="{BB962C8B-B14F-4D97-AF65-F5344CB8AC3E}">
        <p14:creationId xmlns:p14="http://schemas.microsoft.com/office/powerpoint/2010/main" val="3030308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855448B3-C8E3-406D-8A50-7C8E2394D8E1}" type="slidenum">
              <a:rPr lang="en-US" altLang="en-US" sz="1200" smtClean="0"/>
              <a:pPr/>
              <a:t>29</a:t>
            </a:fld>
            <a:endParaRPr lang="en-US" altLang="en-US" sz="1200" smtClean="0"/>
          </a:p>
        </p:txBody>
      </p:sp>
      <p:sp>
        <p:nvSpPr>
          <p:cNvPr id="35843" name="Rectangle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anose="020B0604020202020204" pitchFamily="34" charset="0"/>
            </a:endParaRPr>
          </a:p>
        </p:txBody>
      </p:sp>
    </p:spTree>
    <p:extLst>
      <p:ext uri="{BB962C8B-B14F-4D97-AF65-F5344CB8AC3E}">
        <p14:creationId xmlns:p14="http://schemas.microsoft.com/office/powerpoint/2010/main" val="3313494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4B93064-0B39-40AB-B400-537701969749}" type="slidenum">
              <a:rPr lang="en-US" altLang="en-US" sz="1200" smtClean="0"/>
              <a:pPr/>
              <a:t>30</a:t>
            </a:fld>
            <a:endParaRPr lang="en-US" altLang="en-US" sz="1200" smtClean="0"/>
          </a:p>
        </p:txBody>
      </p:sp>
      <p:sp>
        <p:nvSpPr>
          <p:cNvPr id="37891" name="Rectangle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anose="020B0604020202020204" pitchFamily="34" charset="0"/>
            </a:endParaRPr>
          </a:p>
        </p:txBody>
      </p:sp>
    </p:spTree>
    <p:extLst>
      <p:ext uri="{BB962C8B-B14F-4D97-AF65-F5344CB8AC3E}">
        <p14:creationId xmlns:p14="http://schemas.microsoft.com/office/powerpoint/2010/main" val="4243171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6AA8A2E-0353-4DE3-9D37-7CC7CCA9D058}" type="slidenum">
              <a:rPr lang="en-US" altLang="en-US" sz="1200" smtClean="0"/>
              <a:pPr/>
              <a:t>31</a:t>
            </a:fld>
            <a:endParaRPr lang="en-US" altLang="en-US" sz="1200" smtClean="0"/>
          </a:p>
        </p:txBody>
      </p:sp>
      <p:sp>
        <p:nvSpPr>
          <p:cNvPr id="39939" name="Rectangle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anose="020B0604020202020204" pitchFamily="34" charset="0"/>
            </a:endParaRPr>
          </a:p>
        </p:txBody>
      </p:sp>
    </p:spTree>
    <p:extLst>
      <p:ext uri="{BB962C8B-B14F-4D97-AF65-F5344CB8AC3E}">
        <p14:creationId xmlns:p14="http://schemas.microsoft.com/office/powerpoint/2010/main" val="874083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F5DEC9F6-84C2-42F5-B633-7C02C2E52786}" type="slidenum">
              <a:rPr lang="en-US" altLang="en-US" sz="1200" smtClean="0"/>
              <a:pPr/>
              <a:t>32</a:t>
            </a:fld>
            <a:endParaRPr lang="en-US" altLang="en-US" sz="1200" smtClean="0"/>
          </a:p>
        </p:txBody>
      </p:sp>
      <p:sp>
        <p:nvSpPr>
          <p:cNvPr id="41987" name="Rectangle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anose="020B0604020202020204" pitchFamily="34" charset="0"/>
            </a:endParaRPr>
          </a:p>
        </p:txBody>
      </p:sp>
    </p:spTree>
    <p:extLst>
      <p:ext uri="{BB962C8B-B14F-4D97-AF65-F5344CB8AC3E}">
        <p14:creationId xmlns:p14="http://schemas.microsoft.com/office/powerpoint/2010/main" val="1466790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3DE0C2A-A0BE-4BB9-B5B4-8F46BE138210}" type="slidenum">
              <a:rPr lang="en-US" altLang="en-US" sz="1200" smtClean="0"/>
              <a:pPr/>
              <a:t>33</a:t>
            </a:fld>
            <a:endParaRPr lang="en-US" altLang="en-US" sz="1200" smtClean="0"/>
          </a:p>
        </p:txBody>
      </p:sp>
      <p:sp>
        <p:nvSpPr>
          <p:cNvPr id="44035" name="Rectangle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anose="020B0604020202020204" pitchFamily="34" charset="0"/>
            </a:endParaRPr>
          </a:p>
        </p:txBody>
      </p:sp>
    </p:spTree>
    <p:extLst>
      <p:ext uri="{BB962C8B-B14F-4D97-AF65-F5344CB8AC3E}">
        <p14:creationId xmlns:p14="http://schemas.microsoft.com/office/powerpoint/2010/main" val="1238201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ED0D8307-012B-4963-8D88-F3C620CFFE91}" type="slidenum">
              <a:rPr lang="en-US" altLang="en-US" sz="1200" smtClean="0"/>
              <a:pPr/>
              <a:t>34</a:t>
            </a:fld>
            <a:endParaRPr lang="en-US" altLang="en-US" sz="1200" smtClean="0"/>
          </a:p>
        </p:txBody>
      </p:sp>
      <p:sp>
        <p:nvSpPr>
          <p:cNvPr id="46083" name="Rectangle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anose="020B0604020202020204" pitchFamily="34" charset="0"/>
            </a:endParaRPr>
          </a:p>
        </p:txBody>
      </p:sp>
    </p:spTree>
    <p:extLst>
      <p:ext uri="{BB962C8B-B14F-4D97-AF65-F5344CB8AC3E}">
        <p14:creationId xmlns:p14="http://schemas.microsoft.com/office/powerpoint/2010/main" val="2988784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AF081D5-E316-47D5-AE82-67FF0D4B5ADA}" type="slidenum">
              <a:rPr lang="en-US" altLang="en-US" sz="1200" smtClean="0"/>
              <a:pPr/>
              <a:t>35</a:t>
            </a:fld>
            <a:endParaRPr lang="en-US" altLang="en-US" sz="1200" smtClean="0"/>
          </a:p>
        </p:txBody>
      </p:sp>
      <p:sp>
        <p:nvSpPr>
          <p:cNvPr id="48131" name="Rectangle 2"/>
          <p:cNvSpPr>
            <a:spLocks noRo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latin typeface="Arial" panose="020B0604020202020204" pitchFamily="34" charset="0"/>
            </a:endParaRPr>
          </a:p>
        </p:txBody>
      </p:sp>
    </p:spTree>
    <p:extLst>
      <p:ext uri="{BB962C8B-B14F-4D97-AF65-F5344CB8AC3E}">
        <p14:creationId xmlns:p14="http://schemas.microsoft.com/office/powerpoint/2010/main" val="40273425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C61E14-9B85-4D2B-80AC-A0ABDEB179D4}" type="slidenum">
              <a:rPr lang="en-US" altLang="en-US"/>
              <a:pPr>
                <a:defRPr/>
              </a:pPr>
              <a:t>‹#›</a:t>
            </a:fld>
            <a:endParaRPr lang="en-US" altLang="en-US"/>
          </a:p>
        </p:txBody>
      </p:sp>
    </p:spTree>
    <p:extLst>
      <p:ext uri="{BB962C8B-B14F-4D97-AF65-F5344CB8AC3E}">
        <p14:creationId xmlns:p14="http://schemas.microsoft.com/office/powerpoint/2010/main" val="1245611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C5346A8-8669-4068-9FEA-9AA372FEDCE6}" type="slidenum">
              <a:rPr lang="en-US" altLang="en-US"/>
              <a:pPr>
                <a:defRPr/>
              </a:pPr>
              <a:t>‹#›</a:t>
            </a:fld>
            <a:endParaRPr lang="en-US" altLang="en-US"/>
          </a:p>
        </p:txBody>
      </p:sp>
    </p:spTree>
    <p:extLst>
      <p:ext uri="{BB962C8B-B14F-4D97-AF65-F5344CB8AC3E}">
        <p14:creationId xmlns:p14="http://schemas.microsoft.com/office/powerpoint/2010/main" val="91976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D71CA57-E0BB-47E3-9ACB-0CD6030ABA0D}" type="slidenum">
              <a:rPr lang="en-US" altLang="en-US"/>
              <a:pPr>
                <a:defRPr/>
              </a:pPr>
              <a:t>‹#›</a:t>
            </a:fld>
            <a:endParaRPr lang="en-US" altLang="en-US"/>
          </a:p>
        </p:txBody>
      </p:sp>
    </p:spTree>
    <p:extLst>
      <p:ext uri="{BB962C8B-B14F-4D97-AF65-F5344CB8AC3E}">
        <p14:creationId xmlns:p14="http://schemas.microsoft.com/office/powerpoint/2010/main" val="2521361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7521402-1259-4EDD-9035-78C24D12A5EA}" type="slidenum">
              <a:rPr lang="en-US" altLang="en-US"/>
              <a:pPr>
                <a:defRPr/>
              </a:pPr>
              <a:t>‹#›</a:t>
            </a:fld>
            <a:endParaRPr lang="en-US" altLang="en-US"/>
          </a:p>
        </p:txBody>
      </p:sp>
    </p:spTree>
    <p:extLst>
      <p:ext uri="{BB962C8B-B14F-4D97-AF65-F5344CB8AC3E}">
        <p14:creationId xmlns:p14="http://schemas.microsoft.com/office/powerpoint/2010/main" val="3510781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C7BBE51-6C49-417F-BE5B-4FE44336553E}" type="slidenum">
              <a:rPr lang="en-US" altLang="en-US"/>
              <a:pPr>
                <a:defRPr/>
              </a:pPr>
              <a:t>‹#›</a:t>
            </a:fld>
            <a:endParaRPr lang="en-US" altLang="en-US"/>
          </a:p>
        </p:txBody>
      </p:sp>
    </p:spTree>
    <p:extLst>
      <p:ext uri="{BB962C8B-B14F-4D97-AF65-F5344CB8AC3E}">
        <p14:creationId xmlns:p14="http://schemas.microsoft.com/office/powerpoint/2010/main" val="352944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8952B95-C418-476C-9B37-59667AC6C75A}" type="slidenum">
              <a:rPr lang="en-US" altLang="en-US"/>
              <a:pPr>
                <a:defRPr/>
              </a:pPr>
              <a:t>‹#›</a:t>
            </a:fld>
            <a:endParaRPr lang="en-US" altLang="en-US"/>
          </a:p>
        </p:txBody>
      </p:sp>
    </p:spTree>
    <p:extLst>
      <p:ext uri="{BB962C8B-B14F-4D97-AF65-F5344CB8AC3E}">
        <p14:creationId xmlns:p14="http://schemas.microsoft.com/office/powerpoint/2010/main" val="14578850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CDAAD7C-E846-4C91-8C28-3B61ABB67926}" type="slidenum">
              <a:rPr lang="en-US" altLang="en-US"/>
              <a:pPr>
                <a:defRPr/>
              </a:pPr>
              <a:t>‹#›</a:t>
            </a:fld>
            <a:endParaRPr lang="en-US" altLang="en-US"/>
          </a:p>
        </p:txBody>
      </p:sp>
    </p:spTree>
    <p:extLst>
      <p:ext uri="{BB962C8B-B14F-4D97-AF65-F5344CB8AC3E}">
        <p14:creationId xmlns:p14="http://schemas.microsoft.com/office/powerpoint/2010/main" val="2236403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8568F65-8197-429B-9716-6580028794FB}" type="slidenum">
              <a:rPr lang="en-US" altLang="en-US"/>
              <a:pPr>
                <a:defRPr/>
              </a:pPr>
              <a:t>‹#›</a:t>
            </a:fld>
            <a:endParaRPr lang="en-US" altLang="en-US"/>
          </a:p>
        </p:txBody>
      </p:sp>
    </p:spTree>
    <p:extLst>
      <p:ext uri="{BB962C8B-B14F-4D97-AF65-F5344CB8AC3E}">
        <p14:creationId xmlns:p14="http://schemas.microsoft.com/office/powerpoint/2010/main" val="24066969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524545B-BAE2-4971-ACED-4E76AEE7CE62}" type="slidenum">
              <a:rPr lang="en-US" altLang="en-US"/>
              <a:pPr>
                <a:defRPr/>
              </a:pPr>
              <a:t>‹#›</a:t>
            </a:fld>
            <a:endParaRPr lang="en-US" altLang="en-US"/>
          </a:p>
        </p:txBody>
      </p:sp>
    </p:spTree>
    <p:extLst>
      <p:ext uri="{BB962C8B-B14F-4D97-AF65-F5344CB8AC3E}">
        <p14:creationId xmlns:p14="http://schemas.microsoft.com/office/powerpoint/2010/main" val="1071324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DDDFAD9-61B8-46F8-BB48-D19F31E48054}" type="slidenum">
              <a:rPr lang="en-US" altLang="en-US"/>
              <a:pPr>
                <a:defRPr/>
              </a:pPr>
              <a:t>‹#›</a:t>
            </a:fld>
            <a:endParaRPr lang="en-US" altLang="en-US"/>
          </a:p>
        </p:txBody>
      </p:sp>
    </p:spTree>
    <p:extLst>
      <p:ext uri="{BB962C8B-B14F-4D97-AF65-F5344CB8AC3E}">
        <p14:creationId xmlns:p14="http://schemas.microsoft.com/office/powerpoint/2010/main" val="2504025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37D6AC4-4013-42FB-B4BF-DB11EC5CFA4B}" type="slidenum">
              <a:rPr lang="en-US" altLang="en-US"/>
              <a:pPr>
                <a:defRPr/>
              </a:pPr>
              <a:t>‹#›</a:t>
            </a:fld>
            <a:endParaRPr lang="en-US" altLang="en-US"/>
          </a:p>
        </p:txBody>
      </p:sp>
    </p:spTree>
    <p:extLst>
      <p:ext uri="{BB962C8B-B14F-4D97-AF65-F5344CB8AC3E}">
        <p14:creationId xmlns:p14="http://schemas.microsoft.com/office/powerpoint/2010/main" val="2335301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400">
                <a:latin typeface="Arial" pitchFamily="-65" charset="0"/>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pitchFamily="-65" charset="0"/>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9284B742-F715-41D8-92FD-C1542DA1A6E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pitchFamily="-104" charset="-128"/>
          <a:cs typeface="ＭＳ Ｐゴシック" pitchFamily="-104" charset="-128"/>
        </a:defRPr>
      </a:lvl1pPr>
      <a:lvl2pPr algn="ctr" rtl="0" eaLnBrk="0" fontAlgn="base" hangingPunct="0">
        <a:spcBef>
          <a:spcPct val="0"/>
        </a:spcBef>
        <a:spcAft>
          <a:spcPct val="0"/>
        </a:spcAft>
        <a:defRPr sz="4400">
          <a:solidFill>
            <a:schemeClr val="tx2"/>
          </a:solidFill>
          <a:latin typeface="Arial" pitchFamily="-65" charset="0"/>
          <a:ea typeface="ＭＳ Ｐゴシック" pitchFamily="-104" charset="-128"/>
          <a:cs typeface="ＭＳ Ｐゴシック" pitchFamily="-104" charset="-128"/>
        </a:defRPr>
      </a:lvl2pPr>
      <a:lvl3pPr algn="ctr" rtl="0" eaLnBrk="0" fontAlgn="base" hangingPunct="0">
        <a:spcBef>
          <a:spcPct val="0"/>
        </a:spcBef>
        <a:spcAft>
          <a:spcPct val="0"/>
        </a:spcAft>
        <a:defRPr sz="4400">
          <a:solidFill>
            <a:schemeClr val="tx2"/>
          </a:solidFill>
          <a:latin typeface="Arial" pitchFamily="-65" charset="0"/>
          <a:ea typeface="ＭＳ Ｐゴシック" pitchFamily="-104" charset="-128"/>
          <a:cs typeface="ＭＳ Ｐゴシック" pitchFamily="-104" charset="-128"/>
        </a:defRPr>
      </a:lvl3pPr>
      <a:lvl4pPr algn="ctr" rtl="0" eaLnBrk="0" fontAlgn="base" hangingPunct="0">
        <a:spcBef>
          <a:spcPct val="0"/>
        </a:spcBef>
        <a:spcAft>
          <a:spcPct val="0"/>
        </a:spcAft>
        <a:defRPr sz="4400">
          <a:solidFill>
            <a:schemeClr val="tx2"/>
          </a:solidFill>
          <a:latin typeface="Arial" pitchFamily="-65" charset="0"/>
          <a:ea typeface="ＭＳ Ｐゴシック" pitchFamily="-104" charset="-128"/>
          <a:cs typeface="ＭＳ Ｐゴシック" pitchFamily="-104" charset="-128"/>
        </a:defRPr>
      </a:lvl4pPr>
      <a:lvl5pPr algn="ctr" rtl="0" eaLnBrk="0" fontAlgn="base" hangingPunct="0">
        <a:spcBef>
          <a:spcPct val="0"/>
        </a:spcBef>
        <a:spcAft>
          <a:spcPct val="0"/>
        </a:spcAft>
        <a:defRPr sz="4400">
          <a:solidFill>
            <a:schemeClr val="tx2"/>
          </a:solidFill>
          <a:latin typeface="Arial" pitchFamily="-65" charset="0"/>
          <a:ea typeface="ＭＳ Ｐゴシック" pitchFamily="-104" charset="-128"/>
          <a:cs typeface="ＭＳ Ｐゴシック" pitchFamily="-104" charset="-128"/>
        </a:defRPr>
      </a:lvl5pPr>
      <a:lvl6pPr marL="457200" algn="ctr" rtl="0" fontAlgn="base">
        <a:spcBef>
          <a:spcPct val="0"/>
        </a:spcBef>
        <a:spcAft>
          <a:spcPct val="0"/>
        </a:spcAft>
        <a:defRPr sz="4400">
          <a:solidFill>
            <a:schemeClr val="tx2"/>
          </a:solidFill>
          <a:latin typeface="Arial" pitchFamily="-65" charset="0"/>
        </a:defRPr>
      </a:lvl6pPr>
      <a:lvl7pPr marL="914400" algn="ctr" rtl="0" fontAlgn="base">
        <a:spcBef>
          <a:spcPct val="0"/>
        </a:spcBef>
        <a:spcAft>
          <a:spcPct val="0"/>
        </a:spcAft>
        <a:defRPr sz="4400">
          <a:solidFill>
            <a:schemeClr val="tx2"/>
          </a:solidFill>
          <a:latin typeface="Arial" pitchFamily="-65" charset="0"/>
        </a:defRPr>
      </a:lvl7pPr>
      <a:lvl8pPr marL="1371600" algn="ctr" rtl="0" fontAlgn="base">
        <a:spcBef>
          <a:spcPct val="0"/>
        </a:spcBef>
        <a:spcAft>
          <a:spcPct val="0"/>
        </a:spcAft>
        <a:defRPr sz="4400">
          <a:solidFill>
            <a:schemeClr val="tx2"/>
          </a:solidFill>
          <a:latin typeface="Arial" pitchFamily="-65" charset="0"/>
        </a:defRPr>
      </a:lvl8pPr>
      <a:lvl9pPr marL="1828800" algn="ctr" rtl="0" fontAlgn="base">
        <a:spcBef>
          <a:spcPct val="0"/>
        </a:spcBef>
        <a:spcAft>
          <a:spcPct val="0"/>
        </a:spcAft>
        <a:defRPr sz="4400">
          <a:solidFill>
            <a:schemeClr val="tx2"/>
          </a:solidFill>
          <a:latin typeface="Arial" pitchFamily="-65"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04" charset="-128"/>
          <a:cs typeface="ＭＳ Ｐゴシック" pitchFamily="-104"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65"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65"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65"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65"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65"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65"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65"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32.wmf"/></Relationships>
</file>

<file path=ppt/slides/_rels/slide24.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8.wmf"/><Relationship Id="rId4" Type="http://schemas.openxmlformats.org/officeDocument/2006/relationships/image" Target="../media/image2.jpg"/></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3" Type="http://schemas.openxmlformats.org/officeDocument/2006/relationships/image" Target="../media/image3.jpg"/><Relationship Id="rId7" Type="http://schemas.openxmlformats.org/officeDocument/2006/relationships/image" Target="../media/image42.png"/><Relationship Id="rId12" Type="http://schemas.openxmlformats.org/officeDocument/2006/relationships/image" Target="../media/image47.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40.jpeg"/><Relationship Id="rId15" Type="http://schemas.openxmlformats.org/officeDocument/2006/relationships/image" Target="../media/image50.jpeg"/><Relationship Id="rId10" Type="http://schemas.openxmlformats.org/officeDocument/2006/relationships/image" Target="../media/image45.jpeg"/><Relationship Id="rId4" Type="http://schemas.openxmlformats.org/officeDocument/2006/relationships/image" Target="../media/image39.jpeg"/><Relationship Id="rId9" Type="http://schemas.openxmlformats.org/officeDocument/2006/relationships/image" Target="../media/image44.jpeg"/><Relationship Id="rId14" Type="http://schemas.openxmlformats.org/officeDocument/2006/relationships/image" Target="../media/image49.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3.jpg"/><Relationship Id="rId7" Type="http://schemas.openxmlformats.org/officeDocument/2006/relationships/image" Target="../media/image54.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3.jpeg"/><Relationship Id="rId11" Type="http://schemas.openxmlformats.org/officeDocument/2006/relationships/image" Target="../media/image58.jpeg"/><Relationship Id="rId5" Type="http://schemas.openxmlformats.org/officeDocument/2006/relationships/image" Target="../media/image52.jpeg"/><Relationship Id="rId10" Type="http://schemas.openxmlformats.org/officeDocument/2006/relationships/image" Target="../media/image57.jpeg"/><Relationship Id="rId4" Type="http://schemas.openxmlformats.org/officeDocument/2006/relationships/image" Target="../media/image51.jpeg"/><Relationship Id="rId9" Type="http://schemas.openxmlformats.org/officeDocument/2006/relationships/image" Target="../media/image56.jpeg"/></Relationships>
</file>

<file path=ppt/slides/_rels/slide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9.wmf"/><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79" name="Text Box 8"/>
          <p:cNvSpPr txBox="1">
            <a:spLocks noChangeArrowheads="1"/>
          </p:cNvSpPr>
          <p:nvPr/>
        </p:nvSpPr>
        <p:spPr bwMode="auto">
          <a:xfrm>
            <a:off x="1600200" y="3733801"/>
            <a:ext cx="5867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000" dirty="0">
                <a:latin typeface="BinnerD" pitchFamily="34" charset="0"/>
              </a:rPr>
              <a:t>Human </a:t>
            </a:r>
            <a:r>
              <a:rPr lang="en-US" altLang="en-US" sz="2000" dirty="0" smtClean="0">
                <a:latin typeface="BinnerD" pitchFamily="34" charset="0"/>
              </a:rPr>
              <a:t>Resources – College &amp; Career Awareness</a:t>
            </a:r>
            <a:endParaRPr lang="en-US" altLang="en-US" sz="2000" dirty="0">
              <a:latin typeface="BinnerD" pitchFamily="34" charset="0"/>
            </a:endParaRPr>
          </a:p>
        </p:txBody>
      </p:sp>
      <p:sp>
        <p:nvSpPr>
          <p:cNvPr id="2" name="Rectangle 1"/>
          <p:cNvSpPr/>
          <p:nvPr/>
        </p:nvSpPr>
        <p:spPr>
          <a:xfrm>
            <a:off x="-17352" y="2133600"/>
            <a:ext cx="7833806" cy="1200329"/>
          </a:xfrm>
          <a:prstGeom prst="rect">
            <a:avLst/>
          </a:prstGeom>
          <a:noFill/>
        </p:spPr>
        <p:txBody>
          <a:bodyPr wrap="square" lIns="91440" tIns="45720" rIns="91440" bIns="45720">
            <a:spAutoFit/>
          </a:bodyPr>
          <a:lstStyle/>
          <a:p>
            <a:pPr algn="ctr"/>
            <a:r>
              <a:rPr lang="en-US" sz="7200" b="1" cap="none" spc="0" dirty="0" smtClean="0">
                <a:ln w="22225">
                  <a:solidFill>
                    <a:srgbClr val="ABDEDF"/>
                  </a:solidFill>
                  <a:prstDash val="solid"/>
                </a:ln>
                <a:solidFill>
                  <a:srgbClr val="AE5C82"/>
                </a:solidFill>
                <a:effectLst>
                  <a:outerShdw blurRad="50800" dist="38100" dir="13500000" algn="br" rotWithShape="0">
                    <a:prstClr val="black">
                      <a:alpha val="40000"/>
                    </a:prstClr>
                  </a:outerShdw>
                </a:effectLst>
                <a:latin typeface="KG Be Still &amp; Know" panose="02000503000000020004" pitchFamily="2" charset="0"/>
              </a:rPr>
              <a:t>Quality Employee</a:t>
            </a:r>
            <a:endParaRPr lang="en-US" sz="7200" b="1" cap="none" spc="0" dirty="0">
              <a:ln w="22225">
                <a:solidFill>
                  <a:srgbClr val="ABDEDF"/>
                </a:solidFill>
                <a:prstDash val="solid"/>
              </a:ln>
              <a:solidFill>
                <a:srgbClr val="AE5C82"/>
              </a:solidFill>
              <a:effectLst>
                <a:outerShdw blurRad="50800" dist="38100" dir="13500000" algn="br" rotWithShape="0">
                  <a:prstClr val="black">
                    <a:alpha val="40000"/>
                  </a:prstClr>
                </a:outerShdw>
              </a:effectLst>
              <a:latin typeface="KG Be Still &amp; Know" panose="02000503000000020004" pitchFamily="2" charset="0"/>
            </a:endParaRPr>
          </a:p>
        </p:txBody>
      </p:sp>
      <p:sp>
        <p:nvSpPr>
          <p:cNvPr id="7" name="Rectangle 6"/>
          <p:cNvSpPr/>
          <p:nvPr/>
        </p:nvSpPr>
        <p:spPr>
          <a:xfrm>
            <a:off x="6096000" y="1676400"/>
            <a:ext cx="1600200" cy="769441"/>
          </a:xfrm>
          <a:prstGeom prst="rect">
            <a:avLst/>
          </a:prstGeom>
          <a:noFill/>
        </p:spPr>
        <p:txBody>
          <a:bodyPr wrap="square" lIns="91440" tIns="45720" rIns="91440" bIns="45720">
            <a:spAutoFit/>
          </a:bodyPr>
          <a:lstStyle/>
          <a:p>
            <a:pPr algn="ctr"/>
            <a:r>
              <a:rPr lang="en-US" sz="4400" b="1" cap="none" spc="0" dirty="0" smtClean="0">
                <a:ln w="22225">
                  <a:solidFill>
                    <a:srgbClr val="ABDEDF"/>
                  </a:solidFill>
                  <a:prstDash val="solid"/>
                </a:ln>
                <a:solidFill>
                  <a:srgbClr val="AE5C82"/>
                </a:solidFill>
                <a:effectLst>
                  <a:outerShdw blurRad="50800" dist="38100" dir="13500000" algn="br" rotWithShape="0">
                    <a:prstClr val="black">
                      <a:alpha val="40000"/>
                    </a:prstClr>
                  </a:outerShdw>
                </a:effectLst>
                <a:latin typeface="KG Be Still &amp; Know" panose="02000503000000020004" pitchFamily="2" charset="0"/>
              </a:rPr>
              <a:t>The</a:t>
            </a:r>
            <a:endParaRPr lang="en-US" sz="4400" b="1" cap="none" spc="0" dirty="0">
              <a:ln w="22225">
                <a:solidFill>
                  <a:srgbClr val="ABDEDF"/>
                </a:solidFill>
                <a:prstDash val="solid"/>
              </a:ln>
              <a:solidFill>
                <a:srgbClr val="AE5C82"/>
              </a:solidFill>
              <a:effectLst>
                <a:outerShdw blurRad="50800" dist="38100" dir="13500000" algn="br" rotWithShape="0">
                  <a:prstClr val="black">
                    <a:alpha val="40000"/>
                  </a:prstClr>
                </a:outerShdw>
              </a:effectLst>
              <a:latin typeface="KG Be Still &amp; Know" panose="02000503000000020004" pitchFamily="2"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411" name="Text Box 5"/>
          <p:cNvSpPr txBox="1">
            <a:spLocks noChangeArrowheads="1"/>
          </p:cNvSpPr>
          <p:nvPr/>
        </p:nvSpPr>
        <p:spPr bwMode="auto">
          <a:xfrm>
            <a:off x="773741" y="409575"/>
            <a:ext cx="53768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6000" dirty="0">
                <a:latin typeface="Blade Runner Movie Font" panose="020B0703020202090204" pitchFamily="34" charset="0"/>
              </a:rPr>
              <a:t>The Sniper</a:t>
            </a:r>
          </a:p>
        </p:txBody>
      </p:sp>
      <p:sp>
        <p:nvSpPr>
          <p:cNvPr id="4108" name="Text Box 12"/>
          <p:cNvSpPr txBox="1">
            <a:spLocks noChangeArrowheads="1"/>
          </p:cNvSpPr>
          <p:nvPr/>
        </p:nvSpPr>
        <p:spPr bwMode="auto">
          <a:xfrm>
            <a:off x="1066800" y="1965623"/>
            <a:ext cx="5934075"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dirty="0"/>
              <a:t>This covert operator identifies your </a:t>
            </a:r>
          </a:p>
          <a:p>
            <a:pPr eaLnBrk="1" hangingPunct="1">
              <a:spcBef>
                <a:spcPct val="0"/>
              </a:spcBef>
              <a:buFontTx/>
              <a:buNone/>
            </a:pPr>
            <a:r>
              <a:rPr lang="en-US" altLang="en-US" sz="2400" dirty="0"/>
              <a:t>weaknesses and uses them against you,</a:t>
            </a:r>
          </a:p>
          <a:p>
            <a:pPr eaLnBrk="1" hangingPunct="1">
              <a:spcBef>
                <a:spcPct val="0"/>
              </a:spcBef>
              <a:buFontTx/>
              <a:buNone/>
            </a:pPr>
            <a:r>
              <a:rPr lang="en-US" altLang="en-US" sz="2400" dirty="0"/>
              <a:t>through sabotage behind your back or well</a:t>
            </a:r>
          </a:p>
          <a:p>
            <a:pPr eaLnBrk="1" hangingPunct="1">
              <a:spcBef>
                <a:spcPct val="0"/>
              </a:spcBef>
              <a:buFontTx/>
              <a:buNone/>
            </a:pPr>
            <a:r>
              <a:rPr lang="en-US" altLang="en-US" sz="2400" dirty="0"/>
              <a:t>aimed putdowns in front of others</a:t>
            </a:r>
          </a:p>
        </p:txBody>
      </p:sp>
      <p:pic>
        <p:nvPicPr>
          <p:cNvPr id="41988" name="Picture 4" descr="http://precisioncrossfit.net/wp-content/uploads/2014/08/wpid-d53649791a1a5dc7858fb2a2ca4cc4f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0604" y="3352800"/>
            <a:ext cx="2419350" cy="296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74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10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6" presetClass="entr" presetSubtype="16" fill="hold" nodeType="clickEffect">
                                  <p:stCondLst>
                                    <p:cond delay="0"/>
                                  </p:stCondLst>
                                  <p:childTnLst>
                                    <p:set>
                                      <p:cBhvr>
                                        <p:cTn id="14" dur="1" fill="hold">
                                          <p:stCondLst>
                                            <p:cond delay="0"/>
                                          </p:stCondLst>
                                        </p:cTn>
                                        <p:tgtEl>
                                          <p:spTgt spid="41988"/>
                                        </p:tgtEl>
                                        <p:attrNameLst>
                                          <p:attrName>style.visibility</p:attrName>
                                        </p:attrNameLst>
                                      </p:cBhvr>
                                      <p:to>
                                        <p:strVal val="visible"/>
                                      </p:to>
                                    </p:set>
                                    <p:animEffect transition="in" filter="circle(in)">
                                      <p:cBhvr>
                                        <p:cTn id="15" dur="2000"/>
                                        <p:tgtEl>
                                          <p:spTgt spid="41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utoUpdateAnimBg="0"/>
      <p:bldP spid="4108"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434" name="Text Box 6"/>
          <p:cNvSpPr txBox="1">
            <a:spLocks noChangeArrowheads="1"/>
          </p:cNvSpPr>
          <p:nvPr/>
        </p:nvSpPr>
        <p:spPr bwMode="auto">
          <a:xfrm>
            <a:off x="3124200" y="304800"/>
            <a:ext cx="49307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6000">
                <a:latin typeface="BigSlabHammer" panose="02000605020000020004" pitchFamily="2" charset="0"/>
              </a:rPr>
              <a:t>Know it All</a:t>
            </a:r>
          </a:p>
        </p:txBody>
      </p:sp>
      <p:pic>
        <p:nvPicPr>
          <p:cNvPr id="18436" name="Picture 10" descr="MCj0304299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7200"/>
            <a:ext cx="3048000"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4" name="Text Box 14"/>
          <p:cNvSpPr txBox="1">
            <a:spLocks noChangeArrowheads="1"/>
          </p:cNvSpPr>
          <p:nvPr/>
        </p:nvSpPr>
        <p:spPr bwMode="auto">
          <a:xfrm>
            <a:off x="990600" y="1981200"/>
            <a:ext cx="7640638"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a:t>This person knows 98% of everything. Know-it-Alls </a:t>
            </a:r>
          </a:p>
          <a:p>
            <a:pPr eaLnBrk="1" hangingPunct="1">
              <a:spcBef>
                <a:spcPct val="0"/>
              </a:spcBef>
              <a:buFontTx/>
              <a:buNone/>
            </a:pPr>
            <a:r>
              <a:rPr lang="en-US" altLang="en-US" sz="2400"/>
              <a:t>will tell you what they know- for hours at time- but won’t</a:t>
            </a:r>
          </a:p>
          <a:p>
            <a:pPr eaLnBrk="1" hangingPunct="1">
              <a:spcBef>
                <a:spcPct val="0"/>
              </a:spcBef>
              <a:buFontTx/>
              <a:buNone/>
            </a:pPr>
            <a:r>
              <a:rPr lang="en-US" altLang="en-US" sz="2400"/>
              <a:t>waist time to listen to your inferior ideas.</a:t>
            </a:r>
          </a:p>
          <a:p>
            <a:pPr eaLnBrk="1" hangingPunct="1">
              <a:spcBef>
                <a:spcPct val="0"/>
              </a:spcBef>
              <a:buFontTx/>
              <a:buNone/>
            </a:pPr>
            <a:endParaRPr lang="en-US" altLang="en-US" sz="2400"/>
          </a:p>
        </p:txBody>
      </p:sp>
      <p:pic>
        <p:nvPicPr>
          <p:cNvPr id="18441" name="Picture 9" descr="http://img2.wikia.nocookie.net/__cb20120314055518/bigbangtheory/images/d/de/Dr_sheldon_coop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6250" y="3200400"/>
            <a:ext cx="1782763"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fade">
                                      <p:cBhvr>
                                        <p:cTn id="7" dur="500"/>
                                        <p:tgtEl>
                                          <p:spTgt spid="18434"/>
                                        </p:tgtEl>
                                      </p:cBhvr>
                                    </p:animEffect>
                                  </p:childTnLst>
                                </p:cTn>
                              </p:par>
                              <p:par>
                                <p:cTn id="8" presetID="10" presetClass="entr" presetSubtype="0" fill="hold" nodeType="withEffect">
                                  <p:stCondLst>
                                    <p:cond delay="0"/>
                                  </p:stCondLst>
                                  <p:childTnLst>
                                    <p:set>
                                      <p:cBhvr>
                                        <p:cTn id="9" dur="1" fill="hold">
                                          <p:stCondLst>
                                            <p:cond delay="0"/>
                                          </p:stCondLst>
                                        </p:cTn>
                                        <p:tgtEl>
                                          <p:spTgt spid="18436"/>
                                        </p:tgtEl>
                                        <p:attrNameLst>
                                          <p:attrName>style.visibility</p:attrName>
                                        </p:attrNameLst>
                                      </p:cBhvr>
                                      <p:to>
                                        <p:strVal val="visible"/>
                                      </p:to>
                                    </p:set>
                                    <p:animEffect transition="in" filter="fade">
                                      <p:cBhvr>
                                        <p:cTn id="10" dur="500"/>
                                        <p:tgtEl>
                                          <p:spTgt spid="1843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134"/>
                                        </p:tgtEl>
                                        <p:attrNameLst>
                                          <p:attrName>style.visibility</p:attrName>
                                        </p:attrNameLst>
                                      </p:cBhvr>
                                      <p:to>
                                        <p:strVal val="visible"/>
                                      </p:to>
                                    </p:set>
                                    <p:animEffect transition="in" filter="fade">
                                      <p:cBhvr>
                                        <p:cTn id="15" dur="500"/>
                                        <p:tgtEl>
                                          <p:spTgt spid="513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18441"/>
                                        </p:tgtEl>
                                        <p:attrNameLst>
                                          <p:attrName>style.visibility</p:attrName>
                                        </p:attrNameLst>
                                      </p:cBhvr>
                                      <p:to>
                                        <p:strVal val="visible"/>
                                      </p:to>
                                    </p:set>
                                    <p:animEffect transition="in" filter="fade">
                                      <p:cBhvr>
                                        <p:cTn id="20" dur="500"/>
                                        <p:tgtEl>
                                          <p:spTgt spid="18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513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435" name="Text Box 7"/>
          <p:cNvSpPr txBox="1">
            <a:spLocks noChangeArrowheads="1"/>
          </p:cNvSpPr>
          <p:nvPr/>
        </p:nvSpPr>
        <p:spPr bwMode="auto">
          <a:xfrm>
            <a:off x="863144" y="301625"/>
            <a:ext cx="69992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6000" i="1" dirty="0">
                <a:latin typeface="BRADDON" panose="02000500000000000000" pitchFamily="2" charset="0"/>
              </a:rPr>
              <a:t>Think</a:t>
            </a:r>
            <a:r>
              <a:rPr lang="en-US" altLang="en-US" sz="6000" dirty="0">
                <a:latin typeface="BRADDON" panose="02000500000000000000" pitchFamily="2" charset="0"/>
              </a:rPr>
              <a:t> they know it all</a:t>
            </a:r>
          </a:p>
        </p:txBody>
      </p:sp>
      <p:pic>
        <p:nvPicPr>
          <p:cNvPr id="18437" name="Picture 12" descr="MCj0299123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7532" y="4038600"/>
            <a:ext cx="2209800" cy="192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5" name="Text Box 15"/>
          <p:cNvSpPr txBox="1">
            <a:spLocks noChangeArrowheads="1"/>
          </p:cNvSpPr>
          <p:nvPr/>
        </p:nvSpPr>
        <p:spPr bwMode="auto">
          <a:xfrm>
            <a:off x="1219200" y="1473200"/>
            <a:ext cx="6950075"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dirty="0"/>
              <a:t>This person does not know much. They just think</a:t>
            </a:r>
          </a:p>
          <a:p>
            <a:pPr eaLnBrk="1" hangingPunct="1">
              <a:spcBef>
                <a:spcPct val="0"/>
              </a:spcBef>
              <a:buFontTx/>
              <a:buNone/>
            </a:pPr>
            <a:r>
              <a:rPr lang="en-US" altLang="en-US" sz="2400" dirty="0"/>
              <a:t>they do. This person exaggerates, brags, misleads, and distracts.</a:t>
            </a:r>
          </a:p>
        </p:txBody>
      </p:sp>
      <p:pic>
        <p:nvPicPr>
          <p:cNvPr id="8" name="Picture 9" descr="http://vignette3.wikia.nocookie.net/theoffice/images/5/5a/Michael-scott.jpg/revision/latest?cb=2010103119275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3048000"/>
            <a:ext cx="27432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wheel(1)">
                                      <p:cBhvr>
                                        <p:cTn id="7" dur="2000"/>
                                        <p:tgtEl>
                                          <p:spTgt spid="18435"/>
                                        </p:tgtEl>
                                      </p:cBhvr>
                                    </p:animEffect>
                                  </p:childTnLst>
                                </p:cTn>
                              </p:par>
                              <p:par>
                                <p:cTn id="8" presetID="6" presetClass="entr" presetSubtype="16" fill="hold" nodeType="withEffect">
                                  <p:stCondLst>
                                    <p:cond delay="0"/>
                                  </p:stCondLst>
                                  <p:childTnLst>
                                    <p:set>
                                      <p:cBhvr>
                                        <p:cTn id="9" dur="1" fill="hold">
                                          <p:stCondLst>
                                            <p:cond delay="0"/>
                                          </p:stCondLst>
                                        </p:cTn>
                                        <p:tgtEl>
                                          <p:spTgt spid="18437"/>
                                        </p:tgtEl>
                                        <p:attrNameLst>
                                          <p:attrName>style.visibility</p:attrName>
                                        </p:attrNameLst>
                                      </p:cBhvr>
                                      <p:to>
                                        <p:strVal val="visible"/>
                                      </p:to>
                                    </p:set>
                                    <p:animEffect transition="in" filter="circle(in)">
                                      <p:cBhvr>
                                        <p:cTn id="10" dur="2000"/>
                                        <p:tgtEl>
                                          <p:spTgt spid="1843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135"/>
                                        </p:tgtEl>
                                        <p:attrNameLst>
                                          <p:attrName>style.visibility</p:attrName>
                                        </p:attrNameLst>
                                      </p:cBhvr>
                                      <p:to>
                                        <p:strVal val="visible"/>
                                      </p:to>
                                    </p:set>
                                    <p:animEffect transition="in" filter="barn(inVertical)">
                                      <p:cBhvr>
                                        <p:cTn id="15" dur="500"/>
                                        <p:tgtEl>
                                          <p:spTgt spid="513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513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458" name="Text Box 4"/>
          <p:cNvSpPr txBox="1">
            <a:spLocks noChangeArrowheads="1"/>
          </p:cNvSpPr>
          <p:nvPr/>
        </p:nvSpPr>
        <p:spPr bwMode="auto">
          <a:xfrm>
            <a:off x="1981200" y="381000"/>
            <a:ext cx="52768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6000">
                <a:latin typeface="Stencil" panose="040409050D0802020404" pitchFamily="82" charset="0"/>
              </a:rPr>
              <a:t>The Grenade</a:t>
            </a:r>
          </a:p>
        </p:txBody>
      </p:sp>
      <p:pic>
        <p:nvPicPr>
          <p:cNvPr id="19460" name="Picture 6" descr="MCPE07006_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381000"/>
            <a:ext cx="1827213"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4" name="Text Box 10"/>
          <p:cNvSpPr txBox="1">
            <a:spLocks noChangeArrowheads="1"/>
          </p:cNvSpPr>
          <p:nvPr/>
        </p:nvSpPr>
        <p:spPr bwMode="auto">
          <a:xfrm>
            <a:off x="1736725" y="1716088"/>
            <a:ext cx="6097588"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a:t>When they blow their tops, they are</a:t>
            </a:r>
          </a:p>
          <a:p>
            <a:pPr eaLnBrk="1" hangingPunct="1">
              <a:spcBef>
                <a:spcPct val="0"/>
              </a:spcBef>
              <a:buFontTx/>
              <a:buNone/>
            </a:pPr>
            <a:r>
              <a:rPr lang="en-US" altLang="en-US" sz="2400"/>
              <a:t>unable to stop, and shrapnel hits everyone</a:t>
            </a:r>
          </a:p>
          <a:p>
            <a:pPr eaLnBrk="1" hangingPunct="1">
              <a:spcBef>
                <a:spcPct val="0"/>
              </a:spcBef>
              <a:buFontTx/>
              <a:buNone/>
            </a:pPr>
            <a:r>
              <a:rPr lang="en-US" altLang="en-US" sz="2400"/>
              <a:t>in range.  When the smoke clears, the cycle</a:t>
            </a:r>
          </a:p>
          <a:p>
            <a:pPr eaLnBrk="1" hangingPunct="1">
              <a:spcBef>
                <a:spcPct val="0"/>
              </a:spcBef>
              <a:buFontTx/>
              <a:buNone/>
            </a:pPr>
            <a:r>
              <a:rPr lang="en-US" altLang="en-US" sz="2400"/>
              <a:t>begins to build again.</a:t>
            </a:r>
          </a:p>
        </p:txBody>
      </p:sp>
      <p:pic>
        <p:nvPicPr>
          <p:cNvPr id="19465" name="Picture 9" descr="http://inhabitat.com/nyc/wp-content/blogs.dir/2/files/2012/06/incredible-hulk.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3733800"/>
            <a:ext cx="3733800" cy="279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154"/>
                                        </p:tgtEl>
                                        <p:attrNameLst>
                                          <p:attrName>style.visibility</p:attrName>
                                        </p:attrNameLst>
                                      </p:cBhvr>
                                      <p:to>
                                        <p:strVal val="visible"/>
                                      </p:to>
                                    </p:set>
                                    <p:animEffect transition="in" filter="wipe(down)">
                                      <p:cBhvr>
                                        <p:cTn id="7" dur="500"/>
                                        <p:tgtEl>
                                          <p:spTgt spid="61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barn(inVertical)">
                                      <p:cBhvr>
                                        <p:cTn id="12" dur="500"/>
                                        <p:tgtEl>
                                          <p:spTgt spid="19458"/>
                                        </p:tgtEl>
                                      </p:cBhvr>
                                    </p:animEffect>
                                  </p:childTnLst>
                                </p:cTn>
                              </p:par>
                            </p:childTnLst>
                          </p:cTn>
                        </p:par>
                        <p:par>
                          <p:cTn id="13" fill="hold" nodeType="afterGroup">
                            <p:stCondLst>
                              <p:cond delay="500"/>
                            </p:stCondLst>
                            <p:childTnLst>
                              <p:par>
                                <p:cTn id="14" presetID="16" presetClass="entr" presetSubtype="21" fill="hold" nodeType="afterEffect">
                                  <p:stCondLst>
                                    <p:cond delay="0"/>
                                  </p:stCondLst>
                                  <p:childTnLst>
                                    <p:set>
                                      <p:cBhvr>
                                        <p:cTn id="15" dur="1" fill="hold">
                                          <p:stCondLst>
                                            <p:cond delay="0"/>
                                          </p:stCondLst>
                                        </p:cTn>
                                        <p:tgtEl>
                                          <p:spTgt spid="19460"/>
                                        </p:tgtEl>
                                        <p:attrNameLst>
                                          <p:attrName>style.visibility</p:attrName>
                                        </p:attrNameLst>
                                      </p:cBhvr>
                                      <p:to>
                                        <p:strVal val="visible"/>
                                      </p:to>
                                    </p:set>
                                    <p:animEffect transition="in" filter="barn(inVertical)">
                                      <p:cBhvr>
                                        <p:cTn id="16" dur="500"/>
                                        <p:tgtEl>
                                          <p:spTgt spid="1946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19465"/>
                                        </p:tgtEl>
                                        <p:attrNameLst>
                                          <p:attrName>style.visibility</p:attrName>
                                        </p:attrNameLst>
                                      </p:cBhvr>
                                      <p:to>
                                        <p:strVal val="visible"/>
                                      </p:to>
                                    </p:set>
                                    <p:animEffect transition="in" filter="fade">
                                      <p:cBhvr>
                                        <p:cTn id="21" dur="1000"/>
                                        <p:tgtEl>
                                          <p:spTgt spid="19465"/>
                                        </p:tgtEl>
                                      </p:cBhvr>
                                    </p:animEffect>
                                    <p:anim calcmode="lin" valueType="num">
                                      <p:cBhvr>
                                        <p:cTn id="22" dur="1000" fill="hold"/>
                                        <p:tgtEl>
                                          <p:spTgt spid="19465"/>
                                        </p:tgtEl>
                                        <p:attrNameLst>
                                          <p:attrName>ppt_x</p:attrName>
                                        </p:attrNameLst>
                                      </p:cBhvr>
                                      <p:tavLst>
                                        <p:tav tm="0">
                                          <p:val>
                                            <p:strVal val="#ppt_x"/>
                                          </p:val>
                                        </p:tav>
                                        <p:tav tm="100000">
                                          <p:val>
                                            <p:strVal val="#ppt_x"/>
                                          </p:val>
                                        </p:tav>
                                      </p:tavLst>
                                    </p:anim>
                                    <p:anim calcmode="lin" valueType="num">
                                      <p:cBhvr>
                                        <p:cTn id="23" dur="1000" fill="hold"/>
                                        <p:tgtEl>
                                          <p:spTgt spid="194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6154"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459" name="Text Box 5"/>
          <p:cNvSpPr txBox="1">
            <a:spLocks noChangeArrowheads="1"/>
          </p:cNvSpPr>
          <p:nvPr/>
        </p:nvSpPr>
        <p:spPr bwMode="auto">
          <a:xfrm>
            <a:off x="2743200" y="304800"/>
            <a:ext cx="21510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6000" dirty="0">
                <a:latin typeface="MARI&amp;DAVID" pitchFamily="2" charset="0"/>
              </a:rPr>
              <a:t>The Flake</a:t>
            </a:r>
          </a:p>
        </p:txBody>
      </p:sp>
      <p:pic>
        <p:nvPicPr>
          <p:cNvPr id="19461" name="Picture 9" descr="MCj0354230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675" y="685800"/>
            <a:ext cx="2016125"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5" name="Text Box 11"/>
          <p:cNvSpPr txBox="1">
            <a:spLocks noChangeArrowheads="1"/>
          </p:cNvSpPr>
          <p:nvPr/>
        </p:nvSpPr>
        <p:spPr bwMode="auto">
          <a:xfrm>
            <a:off x="2743200" y="1760538"/>
            <a:ext cx="54102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a:t>Flaky people don’t like to say no, so they say yes—even when they don’t mean it. They can be fun and outgoing, but they are also unreliable. They don’t keep their word and are often late. </a:t>
            </a:r>
          </a:p>
        </p:txBody>
      </p:sp>
      <p:pic>
        <p:nvPicPr>
          <p:cNvPr id="16391" name="Picture 7" descr="Image result for phoebe from friend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4068763"/>
            <a:ext cx="26289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155"/>
                                        </p:tgtEl>
                                        <p:attrNameLst>
                                          <p:attrName>style.visibility</p:attrName>
                                        </p:attrNameLst>
                                      </p:cBhvr>
                                      <p:to>
                                        <p:strVal val="visible"/>
                                      </p:to>
                                    </p:set>
                                    <p:animEffect transition="in" filter="barn(inVertical)">
                                      <p:cBhvr>
                                        <p:cTn id="7" dur="500"/>
                                        <p:tgtEl>
                                          <p:spTgt spid="61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9461"/>
                                        </p:tgtEl>
                                        <p:attrNameLst>
                                          <p:attrName>style.visibility</p:attrName>
                                        </p:attrNameLst>
                                      </p:cBhvr>
                                      <p:to>
                                        <p:strVal val="visible"/>
                                      </p:to>
                                    </p:set>
                                    <p:animEffect transition="in" filter="wheel(1)">
                                      <p:cBhvr>
                                        <p:cTn id="12" dur="500"/>
                                        <p:tgtEl>
                                          <p:spTgt spid="19461"/>
                                        </p:tgtEl>
                                      </p:cBhvr>
                                    </p:animEffect>
                                  </p:childTnLst>
                                </p:cTn>
                              </p:par>
                            </p:childTnLst>
                          </p:cTn>
                        </p:par>
                        <p:par>
                          <p:cTn id="13" fill="hold" nodeType="afterGroup">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19459"/>
                                        </p:tgtEl>
                                        <p:attrNameLst>
                                          <p:attrName>style.visibility</p:attrName>
                                        </p:attrNameLst>
                                      </p:cBhvr>
                                      <p:to>
                                        <p:strVal val="visible"/>
                                      </p:to>
                                    </p:set>
                                    <p:animEffect transition="in" filter="wheel(1)">
                                      <p:cBhvr>
                                        <p:cTn id="16" dur="500"/>
                                        <p:tgtEl>
                                          <p:spTgt spid="1945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16391"/>
                                        </p:tgtEl>
                                        <p:attrNameLst>
                                          <p:attrName>style.visibility</p:attrName>
                                        </p:attrNameLst>
                                      </p:cBhvr>
                                      <p:to>
                                        <p:strVal val="visible"/>
                                      </p:to>
                                    </p:set>
                                    <p:animEffect transition="in" filter="fade">
                                      <p:cBhvr>
                                        <p:cTn id="21" dur="1000"/>
                                        <p:tgtEl>
                                          <p:spTgt spid="16391"/>
                                        </p:tgtEl>
                                      </p:cBhvr>
                                    </p:animEffect>
                                    <p:anim calcmode="lin" valueType="num">
                                      <p:cBhvr>
                                        <p:cTn id="22" dur="1000" fill="hold"/>
                                        <p:tgtEl>
                                          <p:spTgt spid="16391"/>
                                        </p:tgtEl>
                                        <p:attrNameLst>
                                          <p:attrName>ppt_x</p:attrName>
                                        </p:attrNameLst>
                                      </p:cBhvr>
                                      <p:tavLst>
                                        <p:tav tm="0">
                                          <p:val>
                                            <p:strVal val="#ppt_x"/>
                                          </p:val>
                                        </p:tav>
                                        <p:tav tm="100000">
                                          <p:val>
                                            <p:strVal val="#ppt_x"/>
                                          </p:val>
                                        </p:tav>
                                      </p:tavLst>
                                    </p:anim>
                                    <p:anim calcmode="lin" valueType="num">
                                      <p:cBhvr>
                                        <p:cTn id="23" dur="1000" fill="hold"/>
                                        <p:tgtEl>
                                          <p:spTgt spid="163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utoUpdateAnimBg="0"/>
      <p:bldP spid="6155"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482" name="Text Box 4"/>
          <p:cNvSpPr txBox="1">
            <a:spLocks noChangeArrowheads="1"/>
          </p:cNvSpPr>
          <p:nvPr/>
        </p:nvSpPr>
        <p:spPr bwMode="auto">
          <a:xfrm>
            <a:off x="1143000" y="381000"/>
            <a:ext cx="70088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6000">
                <a:latin typeface="Arial Rounded MT Bold" panose="020F0704030504030204" pitchFamily="34" charset="0"/>
              </a:rPr>
              <a:t>The Maybe Person</a:t>
            </a:r>
          </a:p>
        </p:txBody>
      </p:sp>
      <p:sp>
        <p:nvSpPr>
          <p:cNvPr id="7174" name="Text Box 6"/>
          <p:cNvSpPr txBox="1">
            <a:spLocks noChangeArrowheads="1"/>
          </p:cNvSpPr>
          <p:nvPr/>
        </p:nvSpPr>
        <p:spPr bwMode="auto">
          <a:xfrm>
            <a:off x="901700" y="1565275"/>
            <a:ext cx="6111875"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400"/>
              <a:t>They keep putting it off until it is too late. Then the decision makes itself and becomes nobody’s fault but their</a:t>
            </a:r>
          </a:p>
          <a:p>
            <a:pPr algn="ctr" eaLnBrk="1" hangingPunct="1">
              <a:spcBef>
                <a:spcPct val="0"/>
              </a:spcBef>
              <a:buFontTx/>
              <a:buNone/>
            </a:pPr>
            <a:r>
              <a:rPr lang="en-US" altLang="en-US" sz="2400"/>
              <a:t>own.</a:t>
            </a:r>
          </a:p>
        </p:txBody>
      </p:sp>
      <p:pic>
        <p:nvPicPr>
          <p:cNvPr id="20486" name="Picture 8" descr="MCPE01670_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2275" y="1295400"/>
            <a:ext cx="2371725"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Picture 9" descr="Image result for homer simps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613" y="1905000"/>
            <a:ext cx="2857501"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174"/>
                                        </p:tgtEl>
                                        <p:attrNameLst>
                                          <p:attrName>style.visibility</p:attrName>
                                        </p:attrNameLst>
                                      </p:cBhvr>
                                      <p:to>
                                        <p:strVal val="visible"/>
                                      </p:to>
                                    </p:set>
                                    <p:animEffect transition="in" filter="wheel(1)">
                                      <p:cBhvr>
                                        <p:cTn id="7" dur="500"/>
                                        <p:tgtEl>
                                          <p:spTgt spid="71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0482"/>
                                        </p:tgtEl>
                                        <p:attrNameLst>
                                          <p:attrName>style.visibility</p:attrName>
                                        </p:attrNameLst>
                                      </p:cBhvr>
                                      <p:to>
                                        <p:strVal val="visible"/>
                                      </p:to>
                                    </p:set>
                                    <p:animEffect transition="in" filter="wheel(1)">
                                      <p:cBhvr>
                                        <p:cTn id="12" dur="500"/>
                                        <p:tgtEl>
                                          <p:spTgt spid="20482"/>
                                        </p:tgtEl>
                                      </p:cBhvr>
                                    </p:animEffect>
                                  </p:childTnLst>
                                </p:cTn>
                              </p:par>
                            </p:childTnLst>
                          </p:cTn>
                        </p:par>
                        <p:par>
                          <p:cTn id="13" fill="hold" nodeType="afterGroup">
                            <p:stCondLst>
                              <p:cond delay="500"/>
                            </p:stCondLst>
                            <p:childTnLst>
                              <p:par>
                                <p:cTn id="14" presetID="21" presetClass="entr" presetSubtype="1" fill="hold" nodeType="afterEffect">
                                  <p:stCondLst>
                                    <p:cond delay="0"/>
                                  </p:stCondLst>
                                  <p:childTnLst>
                                    <p:set>
                                      <p:cBhvr>
                                        <p:cTn id="15" dur="1" fill="hold">
                                          <p:stCondLst>
                                            <p:cond delay="0"/>
                                          </p:stCondLst>
                                        </p:cTn>
                                        <p:tgtEl>
                                          <p:spTgt spid="20486"/>
                                        </p:tgtEl>
                                        <p:attrNameLst>
                                          <p:attrName>style.visibility</p:attrName>
                                        </p:attrNameLst>
                                      </p:cBhvr>
                                      <p:to>
                                        <p:strVal val="visible"/>
                                      </p:to>
                                    </p:set>
                                    <p:animEffect transition="in" filter="wheel(1)">
                                      <p:cBhvr>
                                        <p:cTn id="16" dur="500"/>
                                        <p:tgtEl>
                                          <p:spTgt spid="2048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6" presetClass="entr" presetSubtype="21" fill="hold" nodeType="clickEffect">
                                  <p:stCondLst>
                                    <p:cond delay="0"/>
                                  </p:stCondLst>
                                  <p:childTnLst>
                                    <p:set>
                                      <p:cBhvr>
                                        <p:cTn id="20" dur="1" fill="hold">
                                          <p:stCondLst>
                                            <p:cond delay="0"/>
                                          </p:stCondLst>
                                        </p:cTn>
                                        <p:tgtEl>
                                          <p:spTgt spid="17417"/>
                                        </p:tgtEl>
                                        <p:attrNameLst>
                                          <p:attrName>style.visibility</p:attrName>
                                        </p:attrNameLst>
                                      </p:cBhvr>
                                      <p:to>
                                        <p:strVal val="visible"/>
                                      </p:to>
                                    </p:set>
                                    <p:animEffect transition="in" filter="barn(inVertical)">
                                      <p:cBhvr>
                                        <p:cTn id="21" dur="500"/>
                                        <p:tgtEl>
                                          <p:spTgt spid="17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717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483" name="Text Box 5"/>
          <p:cNvSpPr txBox="1">
            <a:spLocks noChangeArrowheads="1"/>
          </p:cNvSpPr>
          <p:nvPr/>
        </p:nvSpPr>
        <p:spPr bwMode="auto">
          <a:xfrm>
            <a:off x="1295400" y="277019"/>
            <a:ext cx="726281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6000" dirty="0">
                <a:latin typeface="Mufferaw" panose="03080602050302020201" pitchFamily="66" charset="0"/>
              </a:rPr>
              <a:t>The Nothing Person</a:t>
            </a:r>
          </a:p>
        </p:txBody>
      </p:sp>
      <p:sp>
        <p:nvSpPr>
          <p:cNvPr id="7175" name="Text Box 7"/>
          <p:cNvSpPr txBox="1">
            <a:spLocks noChangeArrowheads="1"/>
          </p:cNvSpPr>
          <p:nvPr/>
        </p:nvSpPr>
        <p:spPr bwMode="auto">
          <a:xfrm>
            <a:off x="2133600" y="1371600"/>
            <a:ext cx="6629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400"/>
              <a:t>You never know what is going on</a:t>
            </a:r>
          </a:p>
          <a:p>
            <a:pPr algn="ctr" eaLnBrk="1" hangingPunct="1">
              <a:spcBef>
                <a:spcPct val="0"/>
              </a:spcBef>
              <a:buFontTx/>
              <a:buNone/>
            </a:pPr>
            <a:r>
              <a:rPr lang="en-US" altLang="en-US" sz="2400"/>
              <a:t>because they will never tell you. They</a:t>
            </a:r>
          </a:p>
          <a:p>
            <a:pPr algn="ctr" eaLnBrk="1" hangingPunct="1">
              <a:spcBef>
                <a:spcPct val="0"/>
              </a:spcBef>
              <a:buFontTx/>
              <a:buNone/>
            </a:pPr>
            <a:r>
              <a:rPr lang="en-US" altLang="en-US" sz="2400"/>
              <a:t>give no verbal feedback.</a:t>
            </a:r>
          </a:p>
        </p:txBody>
      </p:sp>
      <p:pic>
        <p:nvPicPr>
          <p:cNvPr id="20487" name="Picture 9" descr="MCPE01677_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195388"/>
            <a:ext cx="2390775"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7" descr="Image result for sadnes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3106738"/>
            <a:ext cx="254635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17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20483"/>
                                        </p:tgtEl>
                                        <p:attrNameLst>
                                          <p:attrName>style.visibility</p:attrName>
                                        </p:attrNameLst>
                                      </p:cBhvr>
                                      <p:to>
                                        <p:strVal val="visible"/>
                                      </p:to>
                                    </p:set>
                                    <p:animEffect transition="in" filter="barn(inVertical)">
                                      <p:cBhvr>
                                        <p:cTn id="11" dur="500"/>
                                        <p:tgtEl>
                                          <p:spTgt spid="20483"/>
                                        </p:tgtEl>
                                      </p:cBhvr>
                                    </p:animEffect>
                                  </p:childTnLst>
                                </p:cTn>
                              </p:par>
                            </p:childTnLst>
                          </p:cTn>
                        </p:par>
                        <p:par>
                          <p:cTn id="12" fill="hold" nodeType="afterGroup">
                            <p:stCondLst>
                              <p:cond delay="500"/>
                            </p:stCondLst>
                            <p:childTnLst>
                              <p:par>
                                <p:cTn id="13" presetID="16" presetClass="entr" presetSubtype="21" fill="hold" nodeType="afterEffect">
                                  <p:stCondLst>
                                    <p:cond delay="0"/>
                                  </p:stCondLst>
                                  <p:childTnLst>
                                    <p:set>
                                      <p:cBhvr>
                                        <p:cTn id="14" dur="1" fill="hold">
                                          <p:stCondLst>
                                            <p:cond delay="0"/>
                                          </p:stCondLst>
                                        </p:cTn>
                                        <p:tgtEl>
                                          <p:spTgt spid="20487"/>
                                        </p:tgtEl>
                                        <p:attrNameLst>
                                          <p:attrName>style.visibility</p:attrName>
                                        </p:attrNameLst>
                                      </p:cBhvr>
                                      <p:to>
                                        <p:strVal val="visible"/>
                                      </p:to>
                                    </p:set>
                                    <p:animEffect transition="in" filter="barn(inVertical)">
                                      <p:cBhvr>
                                        <p:cTn id="15" dur="500"/>
                                        <p:tgtEl>
                                          <p:spTgt spid="2048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6" presetClass="entr" presetSubtype="16" fill="hold" nodeType="clickEffect">
                                  <p:stCondLst>
                                    <p:cond delay="0"/>
                                  </p:stCondLst>
                                  <p:childTnLst>
                                    <p:set>
                                      <p:cBhvr>
                                        <p:cTn id="19" dur="1" fill="hold">
                                          <p:stCondLst>
                                            <p:cond delay="0"/>
                                          </p:stCondLst>
                                        </p:cTn>
                                        <p:tgtEl>
                                          <p:spTgt spid="18439"/>
                                        </p:tgtEl>
                                        <p:attrNameLst>
                                          <p:attrName>style.visibility</p:attrName>
                                        </p:attrNameLst>
                                      </p:cBhvr>
                                      <p:to>
                                        <p:strVal val="visible"/>
                                      </p:to>
                                    </p:set>
                                    <p:animEffect transition="in" filter="circle(in)">
                                      <p:cBhvr>
                                        <p:cTn id="20" dur="20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utoUpdateAnimBg="0"/>
      <p:bldP spid="7175"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1506" name="Text Box 4"/>
          <p:cNvSpPr txBox="1">
            <a:spLocks noChangeArrowheads="1"/>
          </p:cNvSpPr>
          <p:nvPr/>
        </p:nvSpPr>
        <p:spPr bwMode="auto">
          <a:xfrm>
            <a:off x="990600" y="212270"/>
            <a:ext cx="47053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6000" dirty="0">
                <a:latin typeface="Peake" panose="02000500000000000000" pitchFamily="2" charset="0"/>
              </a:rPr>
              <a:t>The No Person</a:t>
            </a:r>
          </a:p>
        </p:txBody>
      </p:sp>
      <p:sp>
        <p:nvSpPr>
          <p:cNvPr id="8201" name="Text Box 9"/>
          <p:cNvSpPr txBox="1">
            <a:spLocks noChangeArrowheads="1"/>
          </p:cNvSpPr>
          <p:nvPr/>
        </p:nvSpPr>
        <p:spPr bwMode="auto">
          <a:xfrm>
            <a:off x="2001838" y="1676400"/>
            <a:ext cx="702786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400"/>
              <a:t>No people don’t like to be inconvenienced</a:t>
            </a:r>
          </a:p>
          <a:p>
            <a:pPr algn="ctr" eaLnBrk="1" hangingPunct="1">
              <a:spcBef>
                <a:spcPct val="0"/>
              </a:spcBef>
              <a:buFontTx/>
              <a:buNone/>
            </a:pPr>
            <a:r>
              <a:rPr lang="en-US" altLang="en-US" sz="2400"/>
              <a:t> or bothered. They often say “no” because they don’t want to be interrupted. They tend to be selfish with their time.</a:t>
            </a:r>
          </a:p>
        </p:txBody>
      </p:sp>
      <p:pic>
        <p:nvPicPr>
          <p:cNvPr id="21510" name="Picture 11" descr="MCPE07017_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524000"/>
            <a:ext cx="1635125"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Picture 9" descr="http://img2.wikia.nocookie.net/__cb20130623062624/spongebob/images/f/f1/Squidward-Mad.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3733800"/>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20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21506"/>
                                        </p:tgtEl>
                                        <p:attrNameLst>
                                          <p:attrName>style.visibility</p:attrName>
                                        </p:attrNameLst>
                                      </p:cBhvr>
                                      <p:to>
                                        <p:strVal val="visible"/>
                                      </p:to>
                                    </p:set>
                                    <p:animEffect transition="in" filter="barn(inVertical)">
                                      <p:cBhvr>
                                        <p:cTn id="11" dur="500"/>
                                        <p:tgtEl>
                                          <p:spTgt spid="21506"/>
                                        </p:tgtEl>
                                      </p:cBhvr>
                                    </p:animEffect>
                                  </p:childTnLst>
                                </p:cTn>
                              </p:par>
                            </p:childTnLst>
                          </p:cTn>
                        </p:par>
                        <p:par>
                          <p:cTn id="12" fill="hold" nodeType="afterGroup">
                            <p:stCondLst>
                              <p:cond delay="500"/>
                            </p:stCondLst>
                            <p:childTnLst>
                              <p:par>
                                <p:cTn id="13" presetID="16" presetClass="entr" presetSubtype="21" fill="hold" nodeType="afterEffect">
                                  <p:stCondLst>
                                    <p:cond delay="0"/>
                                  </p:stCondLst>
                                  <p:childTnLst>
                                    <p:set>
                                      <p:cBhvr>
                                        <p:cTn id="14" dur="1" fill="hold">
                                          <p:stCondLst>
                                            <p:cond delay="0"/>
                                          </p:stCondLst>
                                        </p:cTn>
                                        <p:tgtEl>
                                          <p:spTgt spid="21510"/>
                                        </p:tgtEl>
                                        <p:attrNameLst>
                                          <p:attrName>style.visibility</p:attrName>
                                        </p:attrNameLst>
                                      </p:cBhvr>
                                      <p:to>
                                        <p:strVal val="visible"/>
                                      </p:to>
                                    </p:set>
                                    <p:animEffect transition="in" filter="barn(inVertical)">
                                      <p:cBhvr>
                                        <p:cTn id="15" dur="500"/>
                                        <p:tgtEl>
                                          <p:spTgt spid="2151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6" presetClass="entr" presetSubtype="16" fill="hold" nodeType="clickEffect">
                                  <p:stCondLst>
                                    <p:cond delay="0"/>
                                  </p:stCondLst>
                                  <p:childTnLst>
                                    <p:set>
                                      <p:cBhvr>
                                        <p:cTn id="19" dur="1" fill="hold">
                                          <p:stCondLst>
                                            <p:cond delay="0"/>
                                          </p:stCondLst>
                                        </p:cTn>
                                        <p:tgtEl>
                                          <p:spTgt spid="21513"/>
                                        </p:tgtEl>
                                        <p:attrNameLst>
                                          <p:attrName>style.visibility</p:attrName>
                                        </p:attrNameLst>
                                      </p:cBhvr>
                                      <p:to>
                                        <p:strVal val="visible"/>
                                      </p:to>
                                    </p:set>
                                    <p:animEffect transition="in" filter="circle(in)">
                                      <p:cBhvr>
                                        <p:cTn id="20" dur="2000"/>
                                        <p:tgtEl>
                                          <p:spTgt spid="215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8201"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1507" name="Text Box 5"/>
          <p:cNvSpPr txBox="1">
            <a:spLocks noChangeArrowheads="1"/>
          </p:cNvSpPr>
          <p:nvPr/>
        </p:nvSpPr>
        <p:spPr bwMode="auto">
          <a:xfrm>
            <a:off x="2209800" y="304800"/>
            <a:ext cx="4800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6000" dirty="0">
                <a:latin typeface="Toxica" panose="02000609000000000000" pitchFamily="49" charset="0"/>
              </a:rPr>
              <a:t>The Whiner</a:t>
            </a:r>
          </a:p>
        </p:txBody>
      </p:sp>
      <p:pic>
        <p:nvPicPr>
          <p:cNvPr id="21508" name="Picture 7" descr="MMj02827530000[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3148013"/>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4" name="Text Box 12"/>
          <p:cNvSpPr txBox="1">
            <a:spLocks noChangeArrowheads="1"/>
          </p:cNvSpPr>
          <p:nvPr/>
        </p:nvSpPr>
        <p:spPr bwMode="auto">
          <a:xfrm>
            <a:off x="1719263" y="1676400"/>
            <a:ext cx="6118225"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400" dirty="0"/>
              <a:t>There is a plan for their lives, but</a:t>
            </a:r>
          </a:p>
          <a:p>
            <a:pPr algn="ctr" eaLnBrk="1" hangingPunct="1">
              <a:spcBef>
                <a:spcPct val="0"/>
              </a:spcBef>
              <a:buFontTx/>
              <a:buNone/>
            </a:pPr>
            <a:r>
              <a:rPr lang="en-US" altLang="en-US" sz="2400" dirty="0"/>
              <a:t>they are not in it.  Instead they whine </a:t>
            </a:r>
          </a:p>
          <a:p>
            <a:pPr algn="ctr" eaLnBrk="1" hangingPunct="1">
              <a:spcBef>
                <a:spcPct val="0"/>
              </a:spcBef>
              <a:buFontTx/>
              <a:buNone/>
            </a:pPr>
            <a:r>
              <a:rPr lang="en-US" altLang="en-US" sz="2400" dirty="0"/>
              <a:t>continually and carry the weight of the world</a:t>
            </a:r>
          </a:p>
          <a:p>
            <a:pPr algn="ctr" eaLnBrk="1" hangingPunct="1">
              <a:spcBef>
                <a:spcPct val="0"/>
              </a:spcBef>
              <a:buFontTx/>
              <a:buNone/>
            </a:pPr>
            <a:r>
              <a:rPr lang="en-US" altLang="en-US" sz="2400" dirty="0"/>
              <a:t>on their shoulders. They never take</a:t>
            </a:r>
          </a:p>
          <a:p>
            <a:pPr algn="ctr" eaLnBrk="1" hangingPunct="1">
              <a:spcBef>
                <a:spcPct val="0"/>
              </a:spcBef>
              <a:buFontTx/>
              <a:buNone/>
            </a:pPr>
            <a:r>
              <a:rPr lang="en-US" altLang="en-US" sz="2400" dirty="0"/>
              <a:t>responsibility. Poor Me syndrome.</a:t>
            </a:r>
          </a:p>
        </p:txBody>
      </p:sp>
      <p:pic>
        <p:nvPicPr>
          <p:cNvPr id="43010" name="Picture 2" descr="http://img4.wikia.nocookie.net/__cb20130523155728/disney/images/5/5c/C-3PO_droi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00" y="2154238"/>
            <a:ext cx="238125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4"/>
                                        </p:tgtEl>
                                        <p:attrNameLst>
                                          <p:attrName>style.visibility</p:attrName>
                                        </p:attrNameLst>
                                      </p:cBhvr>
                                      <p:to>
                                        <p:strVal val="visible"/>
                                      </p:to>
                                    </p:set>
                                    <p:anim calcmode="lin" valueType="num">
                                      <p:cBhvr additive="base">
                                        <p:cTn id="7" dur="500" fill="hold"/>
                                        <p:tgtEl>
                                          <p:spTgt spid="8204"/>
                                        </p:tgtEl>
                                        <p:attrNameLst>
                                          <p:attrName>ppt_x</p:attrName>
                                        </p:attrNameLst>
                                      </p:cBhvr>
                                      <p:tavLst>
                                        <p:tav tm="0">
                                          <p:val>
                                            <p:strVal val="#ppt_x"/>
                                          </p:val>
                                        </p:tav>
                                        <p:tav tm="100000">
                                          <p:val>
                                            <p:strVal val="#ppt_x"/>
                                          </p:val>
                                        </p:tav>
                                      </p:tavLst>
                                    </p:anim>
                                    <p:anim calcmode="lin" valueType="num">
                                      <p:cBhvr additive="base">
                                        <p:cTn id="8" dur="500" fill="hold"/>
                                        <p:tgtEl>
                                          <p:spTgt spid="820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21507"/>
                                        </p:tgtEl>
                                        <p:attrNameLst>
                                          <p:attrName>style.visibility</p:attrName>
                                        </p:attrNameLst>
                                      </p:cBhvr>
                                      <p:to>
                                        <p:strVal val="visible"/>
                                      </p:to>
                                    </p:set>
                                  </p:childTnLst>
                                </p:cTn>
                              </p:par>
                            </p:childTnLst>
                          </p:cTn>
                        </p:par>
                        <p:par>
                          <p:cTn id="13" fill="hold" nodeType="afterGroup">
                            <p:stCondLst>
                              <p:cond delay="500"/>
                            </p:stCondLst>
                            <p:childTnLst>
                              <p:par>
                                <p:cTn id="14" presetID="1" presetClass="entr" presetSubtype="0" fill="hold" nodeType="afterEffect">
                                  <p:stCondLst>
                                    <p:cond delay="0"/>
                                  </p:stCondLst>
                                  <p:childTnLst>
                                    <p:set>
                                      <p:cBhvr>
                                        <p:cTn id="15" dur="1" fill="hold">
                                          <p:stCondLst>
                                            <p:cond delay="499"/>
                                          </p:stCondLst>
                                        </p:cTn>
                                        <p:tgtEl>
                                          <p:spTgt spid="21508"/>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42" presetClass="entr" presetSubtype="0" fill="hold" nodeType="clickEffect">
                                  <p:stCondLst>
                                    <p:cond delay="0"/>
                                  </p:stCondLst>
                                  <p:childTnLst>
                                    <p:set>
                                      <p:cBhvr>
                                        <p:cTn id="19" dur="1" fill="hold">
                                          <p:stCondLst>
                                            <p:cond delay="0"/>
                                          </p:stCondLst>
                                        </p:cTn>
                                        <p:tgtEl>
                                          <p:spTgt spid="43010"/>
                                        </p:tgtEl>
                                        <p:attrNameLst>
                                          <p:attrName>style.visibility</p:attrName>
                                        </p:attrNameLst>
                                      </p:cBhvr>
                                      <p:to>
                                        <p:strVal val="visible"/>
                                      </p:to>
                                    </p:set>
                                    <p:animEffect transition="in" filter="fade">
                                      <p:cBhvr>
                                        <p:cTn id="20" dur="1000"/>
                                        <p:tgtEl>
                                          <p:spTgt spid="43010"/>
                                        </p:tgtEl>
                                      </p:cBhvr>
                                    </p:animEffect>
                                    <p:anim calcmode="lin" valueType="num">
                                      <p:cBhvr>
                                        <p:cTn id="21" dur="1000" fill="hold"/>
                                        <p:tgtEl>
                                          <p:spTgt spid="43010"/>
                                        </p:tgtEl>
                                        <p:attrNameLst>
                                          <p:attrName>ppt_x</p:attrName>
                                        </p:attrNameLst>
                                      </p:cBhvr>
                                      <p:tavLst>
                                        <p:tav tm="0">
                                          <p:val>
                                            <p:strVal val="#ppt_x"/>
                                          </p:val>
                                        </p:tav>
                                        <p:tav tm="100000">
                                          <p:val>
                                            <p:strVal val="#ppt_x"/>
                                          </p:val>
                                        </p:tav>
                                      </p:tavLst>
                                    </p:anim>
                                    <p:anim calcmode="lin" valueType="num">
                                      <p:cBhvr>
                                        <p:cTn id="22" dur="1000" fill="hold"/>
                                        <p:tgtEl>
                                          <p:spTgt spid="430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utoUpdateAnimBg="0"/>
      <p:bldP spid="820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1506" name="Text Box 4"/>
          <p:cNvSpPr txBox="1">
            <a:spLocks noChangeArrowheads="1"/>
          </p:cNvSpPr>
          <p:nvPr/>
        </p:nvSpPr>
        <p:spPr bwMode="auto">
          <a:xfrm>
            <a:off x="990600" y="533400"/>
            <a:ext cx="7239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dirty="0">
                <a:latin typeface="BinnerD" pitchFamily="34" charset="0"/>
              </a:rPr>
              <a:t>Are You That </a:t>
            </a:r>
            <a:r>
              <a:rPr lang="en-US" altLang="en-US" dirty="0" smtClean="0">
                <a:latin typeface="BinnerD" pitchFamily="34" charset="0"/>
              </a:rPr>
              <a:t>Difficult </a:t>
            </a:r>
            <a:r>
              <a:rPr lang="en-US" altLang="en-US" dirty="0">
                <a:latin typeface="BinnerD" pitchFamily="34" charset="0"/>
              </a:rPr>
              <a:t>Person?</a:t>
            </a:r>
          </a:p>
        </p:txBody>
      </p:sp>
      <p:pic>
        <p:nvPicPr>
          <p:cNvPr id="21507" name="Picture 5" descr="MCj0232130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981200"/>
            <a:ext cx="3213100"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 Box 6"/>
          <p:cNvSpPr txBox="1">
            <a:spLocks noChangeArrowheads="1"/>
          </p:cNvSpPr>
          <p:nvPr/>
        </p:nvSpPr>
        <p:spPr bwMode="auto">
          <a:xfrm>
            <a:off x="1600200" y="5029200"/>
            <a:ext cx="644366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400" b="1"/>
              <a:t>If you are, then maybe you need to work on</a:t>
            </a:r>
          </a:p>
          <a:p>
            <a:pPr algn="ctr" eaLnBrk="1" hangingPunct="1">
              <a:spcBef>
                <a:spcPct val="0"/>
              </a:spcBef>
              <a:buFontTx/>
              <a:buNone/>
            </a:pPr>
            <a:r>
              <a:rPr lang="en-US" altLang="en-US" sz="2400" b="1"/>
              <a:t>Your attitude</a:t>
            </a:r>
          </a:p>
        </p:txBody>
      </p:sp>
      <p:sp>
        <p:nvSpPr>
          <p:cNvPr id="5" name="TextBox 4"/>
          <p:cNvSpPr txBox="1">
            <a:spLocks noChangeArrowheads="1"/>
          </p:cNvSpPr>
          <p:nvPr/>
        </p:nvSpPr>
        <p:spPr bwMode="auto">
          <a:xfrm>
            <a:off x="1790700" y="6019800"/>
            <a:ext cx="5562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000"/>
              <a:t>It’s time to answer questions on your worksheet under “What Employers Don’t Want”.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098" name="Title 1"/>
          <p:cNvSpPr>
            <a:spLocks noGrp="1"/>
          </p:cNvSpPr>
          <p:nvPr>
            <p:ph type="title"/>
          </p:nvPr>
        </p:nvSpPr>
        <p:spPr>
          <a:xfrm>
            <a:off x="609600" y="2719427"/>
            <a:ext cx="8229600" cy="1143000"/>
          </a:xfrm>
        </p:spPr>
        <p:txBody>
          <a:bodyPr/>
          <a:lstStyle/>
          <a:p>
            <a:r>
              <a:rPr lang="en-US" altLang="en-US" sz="6600" dirty="0" smtClean="0">
                <a:latin typeface="KG Be Still &amp; Know" panose="02000503000000020004" pitchFamily="2" charset="0"/>
                <a:ea typeface="ＭＳ Ｐゴシック" panose="020B0600070205080204" pitchFamily="34" charset="-128"/>
              </a:rPr>
              <a:t>Job Applications</a:t>
            </a:r>
          </a:p>
        </p:txBody>
      </p:sp>
      <p:sp>
        <p:nvSpPr>
          <p:cNvPr id="4099" name="Content Placeholder 2"/>
          <p:cNvSpPr>
            <a:spLocks noGrp="1"/>
          </p:cNvSpPr>
          <p:nvPr>
            <p:ph idx="1"/>
          </p:nvPr>
        </p:nvSpPr>
        <p:spPr>
          <a:xfrm>
            <a:off x="1371600" y="5334000"/>
            <a:ext cx="8229600" cy="4525963"/>
          </a:xfrm>
        </p:spPr>
        <p:txBody>
          <a:bodyPr/>
          <a:lstStyle/>
          <a:p>
            <a:r>
              <a:rPr lang="en-US" altLang="en-US" smtClean="0">
                <a:ea typeface="ＭＳ Ｐゴシック" panose="020B0600070205080204" pitchFamily="34" charset="-128"/>
              </a:rPr>
              <a:t>What do you think of each of these applications?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532" name="WordArt 4"/>
          <p:cNvSpPr>
            <a:spLocks noChangeArrowheads="1" noChangeShapeType="1" noTextEdit="1"/>
          </p:cNvSpPr>
          <p:nvPr/>
        </p:nvSpPr>
        <p:spPr bwMode="auto">
          <a:xfrm>
            <a:off x="1600200" y="1981200"/>
            <a:ext cx="6248400" cy="2362200"/>
          </a:xfrm>
          <a:prstGeom prst="rect">
            <a:avLst/>
          </a:prstGeom>
        </p:spPr>
        <p:txBody>
          <a:bodyPr wrap="none" fromWordArt="1">
            <a:prstTxWarp prst="textPlain">
              <a:avLst>
                <a:gd name="adj" fmla="val 50000"/>
              </a:avLst>
            </a:prstTxWarp>
          </a:bodyPr>
          <a:lstStyle/>
          <a:p>
            <a:pPr algn="ctr"/>
            <a:r>
              <a:rPr lang="en-US" sz="1000" kern="10" dirty="0">
                <a:ln w="0"/>
                <a:effectLst>
                  <a:outerShdw blurRad="38100" dist="19050" dir="2700000" algn="tl" rotWithShape="0">
                    <a:schemeClr val="dk1">
                      <a:alpha val="40000"/>
                    </a:schemeClr>
                  </a:outerShdw>
                </a:effectLst>
                <a:latin typeface="KG Be Still &amp; Know" panose="02000503000000020004" pitchFamily="2" charset="0"/>
              </a:rPr>
              <a:t>What Do </a:t>
            </a:r>
            <a:endParaRPr lang="en-US" sz="1000" kern="10" dirty="0" smtClean="0">
              <a:ln w="0"/>
              <a:effectLst>
                <a:outerShdw blurRad="38100" dist="19050" dir="2700000" algn="tl" rotWithShape="0">
                  <a:schemeClr val="dk1">
                    <a:alpha val="40000"/>
                  </a:schemeClr>
                </a:outerShdw>
              </a:effectLst>
              <a:latin typeface="KG Be Still &amp; Know" panose="02000503000000020004" pitchFamily="2" charset="0"/>
            </a:endParaRPr>
          </a:p>
          <a:p>
            <a:pPr algn="ctr"/>
            <a:r>
              <a:rPr lang="en-US" sz="1000" kern="10" dirty="0" smtClean="0">
                <a:ln w="0"/>
                <a:effectLst>
                  <a:outerShdw blurRad="38100" dist="19050" dir="2700000" algn="tl" rotWithShape="0">
                    <a:schemeClr val="dk1">
                      <a:alpha val="40000"/>
                    </a:schemeClr>
                  </a:outerShdw>
                </a:effectLst>
                <a:latin typeface="KG Be Still &amp; Know" panose="02000503000000020004" pitchFamily="2" charset="0"/>
              </a:rPr>
              <a:t>Employers </a:t>
            </a:r>
            <a:r>
              <a:rPr lang="en-US" sz="1000" kern="10" dirty="0">
                <a:ln w="0"/>
                <a:effectLst>
                  <a:outerShdw blurRad="38100" dist="19050" dir="2700000" algn="tl" rotWithShape="0">
                    <a:schemeClr val="dk1">
                      <a:alpha val="40000"/>
                    </a:schemeClr>
                  </a:outerShdw>
                </a:effectLst>
                <a:latin typeface="KG Be Still &amp; Know" panose="02000503000000020004" pitchFamily="2" charset="0"/>
              </a:rPr>
              <a:t>Want?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3554" name="WordArt 4"/>
          <p:cNvSpPr>
            <a:spLocks noChangeArrowheads="1" noChangeShapeType="1" noTextEdit="1"/>
          </p:cNvSpPr>
          <p:nvPr/>
        </p:nvSpPr>
        <p:spPr bwMode="auto">
          <a:xfrm>
            <a:off x="895648" y="1480789"/>
            <a:ext cx="3186113" cy="121364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sz="3200" kern="10" dirty="0">
                <a:ln w="0"/>
                <a:effectLst>
                  <a:outerShdw blurRad="38100" dist="19050" dir="2700000" algn="tl" rotWithShape="0">
                    <a:schemeClr val="dk1">
                      <a:alpha val="40000"/>
                    </a:schemeClr>
                  </a:outerShdw>
                </a:effectLst>
                <a:latin typeface="KG Be Still &amp; Know" panose="02000503000000020004" pitchFamily="2" charset="0"/>
              </a:rPr>
              <a:t>Attitude</a:t>
            </a:r>
          </a:p>
        </p:txBody>
      </p:sp>
      <p:sp>
        <p:nvSpPr>
          <p:cNvPr id="23555" name="WordArt 5"/>
          <p:cNvSpPr>
            <a:spLocks noChangeArrowheads="1" noChangeShapeType="1" noTextEdit="1"/>
          </p:cNvSpPr>
          <p:nvPr/>
        </p:nvSpPr>
        <p:spPr bwMode="auto">
          <a:xfrm>
            <a:off x="5533176" y="4800600"/>
            <a:ext cx="3184525" cy="1219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numCol="1" fromWordArt="1">
            <a:prstTxWarp prst="textPlain">
              <a:avLst>
                <a:gd name="adj" fmla="val 50000"/>
              </a:avLst>
            </a:prstTxWarp>
          </a:bodyPr>
          <a:lstStyle/>
          <a:p>
            <a:pPr algn="ctr"/>
            <a:r>
              <a:rPr lang="en-US" sz="3200" kern="10" dirty="0">
                <a:ln w="0"/>
                <a:effectLst>
                  <a:outerShdw blurRad="38100" dist="19050" dir="2700000" algn="tl" rotWithShape="0">
                    <a:schemeClr val="dk1">
                      <a:alpha val="40000"/>
                    </a:schemeClr>
                  </a:outerShdw>
                </a:effectLst>
                <a:latin typeface="KG Be Still &amp; Know" panose="02000503000000020004" pitchFamily="2" charset="0"/>
              </a:rPr>
              <a:t>Assertive</a:t>
            </a:r>
          </a:p>
        </p:txBody>
      </p:sp>
      <p:sp>
        <p:nvSpPr>
          <p:cNvPr id="23556" name="Text Box 6"/>
          <p:cNvSpPr txBox="1">
            <a:spLocks noChangeArrowheads="1"/>
          </p:cNvSpPr>
          <p:nvPr/>
        </p:nvSpPr>
        <p:spPr bwMode="auto">
          <a:xfrm>
            <a:off x="4632325" y="49688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endParaRPr lang="en-US" altLang="en-US" sz="2400"/>
          </a:p>
        </p:txBody>
      </p:sp>
      <p:sp>
        <p:nvSpPr>
          <p:cNvPr id="11271" name="Text Box 7"/>
          <p:cNvSpPr txBox="1">
            <a:spLocks noChangeArrowheads="1"/>
          </p:cNvSpPr>
          <p:nvPr/>
        </p:nvSpPr>
        <p:spPr bwMode="auto">
          <a:xfrm>
            <a:off x="5060101" y="1464945"/>
            <a:ext cx="36576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dirty="0"/>
              <a:t>Your attitude is the most important skill you can develop. Employers want to hire people with a great attitude. A bad attitude can bring down a company.</a:t>
            </a:r>
          </a:p>
        </p:txBody>
      </p:sp>
      <p:sp>
        <p:nvSpPr>
          <p:cNvPr id="11272" name="Text Box 8"/>
          <p:cNvSpPr txBox="1">
            <a:spLocks noChangeArrowheads="1"/>
          </p:cNvSpPr>
          <p:nvPr/>
        </p:nvSpPr>
        <p:spPr bwMode="auto">
          <a:xfrm>
            <a:off x="1066800" y="4654392"/>
            <a:ext cx="414337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dirty="0"/>
              <a:t>This person does what</a:t>
            </a:r>
          </a:p>
          <a:p>
            <a:pPr algn="ctr" eaLnBrk="1" hangingPunct="1">
              <a:spcBef>
                <a:spcPct val="0"/>
              </a:spcBef>
              <a:buFontTx/>
              <a:buNone/>
            </a:pPr>
            <a:r>
              <a:rPr lang="en-US" altLang="en-US" sz="1800" dirty="0"/>
              <a:t>it takes to get the job done. A person</a:t>
            </a:r>
          </a:p>
          <a:p>
            <a:pPr algn="ctr" eaLnBrk="1" hangingPunct="1">
              <a:spcBef>
                <a:spcPct val="0"/>
              </a:spcBef>
              <a:buFontTx/>
              <a:buNone/>
            </a:pPr>
            <a:r>
              <a:rPr lang="en-US" altLang="en-US" sz="1800" dirty="0"/>
              <a:t>with this skill does not need to be told</a:t>
            </a:r>
          </a:p>
          <a:p>
            <a:pPr algn="ctr" eaLnBrk="1" hangingPunct="1">
              <a:spcBef>
                <a:spcPct val="0"/>
              </a:spcBef>
              <a:buFontTx/>
              <a:buNone/>
            </a:pPr>
            <a:r>
              <a:rPr lang="en-US" altLang="en-US" sz="1800" dirty="0"/>
              <a:t>what to do, instead they find tasks</a:t>
            </a:r>
          </a:p>
          <a:p>
            <a:pPr algn="ctr" eaLnBrk="1" hangingPunct="1">
              <a:spcBef>
                <a:spcPct val="0"/>
              </a:spcBef>
              <a:buFontTx/>
              <a:buNone/>
            </a:pPr>
            <a:r>
              <a:rPr lang="en-US" altLang="en-US" sz="1800" dirty="0"/>
              <a:t>to keep themselves busy and efficient.</a:t>
            </a:r>
          </a:p>
        </p:txBody>
      </p:sp>
      <p:pic>
        <p:nvPicPr>
          <p:cNvPr id="23559" name="Picture 9" descr="MCj0423860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6975" y="2506663"/>
            <a:ext cx="1670050"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271"/>
                                        </p:tgtEl>
                                        <p:attrNameLst>
                                          <p:attrName>style.visibility</p:attrName>
                                        </p:attrNameLst>
                                      </p:cBhvr>
                                      <p:to>
                                        <p:strVal val="visible"/>
                                      </p:to>
                                    </p:set>
                                    <p:animEffect transition="in" filter="wipe(down)">
                                      <p:cBhvr>
                                        <p:cTn id="7" dur="500"/>
                                        <p:tgtEl>
                                          <p:spTgt spid="112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272"/>
                                        </p:tgtEl>
                                        <p:attrNameLst>
                                          <p:attrName>style.visibility</p:attrName>
                                        </p:attrNameLst>
                                      </p:cBhvr>
                                      <p:to>
                                        <p:strVal val="visible"/>
                                      </p:to>
                                    </p:set>
                                    <p:animEffect transition="in" filter="diamond(in)">
                                      <p:cBhvr>
                                        <p:cTn id="12" dur="2000"/>
                                        <p:tgtEl>
                                          <p:spTgt spid="11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p:bldP spid="1127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578" name="WordArt 4"/>
          <p:cNvSpPr>
            <a:spLocks noChangeArrowheads="1" noChangeShapeType="1" noTextEdit="1"/>
          </p:cNvSpPr>
          <p:nvPr/>
        </p:nvSpPr>
        <p:spPr bwMode="auto">
          <a:xfrm>
            <a:off x="6096000" y="1524000"/>
            <a:ext cx="2695575" cy="1295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numCol="1" fromWordArt="1">
            <a:prstTxWarp prst="textPlain">
              <a:avLst>
                <a:gd name="adj" fmla="val 50000"/>
              </a:avLst>
            </a:prstTxWarp>
          </a:bodyPr>
          <a:lstStyle/>
          <a:p>
            <a:pPr algn="ctr"/>
            <a:r>
              <a:rPr lang="en-US" sz="3200" kern="10" dirty="0">
                <a:ln w="0"/>
                <a:effectLst>
                  <a:outerShdw blurRad="38100" dist="19050" dir="2700000" algn="tl" rotWithShape="0">
                    <a:schemeClr val="dk1">
                      <a:alpha val="40000"/>
                    </a:schemeClr>
                  </a:outerShdw>
                </a:effectLst>
                <a:latin typeface="KG Be Still &amp; Know" panose="02000503000000020004" pitchFamily="2" charset="0"/>
              </a:rPr>
              <a:t>Values</a:t>
            </a:r>
          </a:p>
        </p:txBody>
      </p:sp>
      <p:sp>
        <p:nvSpPr>
          <p:cNvPr id="24579" name="WordArt 5"/>
          <p:cNvSpPr>
            <a:spLocks noChangeArrowheads="1" noChangeShapeType="1" noTextEdit="1"/>
          </p:cNvSpPr>
          <p:nvPr/>
        </p:nvSpPr>
        <p:spPr bwMode="auto">
          <a:xfrm>
            <a:off x="1676400" y="5181600"/>
            <a:ext cx="3048000" cy="1295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numCol="1" fromWordArt="1">
            <a:prstTxWarp prst="textPlain">
              <a:avLst>
                <a:gd name="adj" fmla="val 50000"/>
              </a:avLst>
            </a:prstTxWarp>
          </a:bodyPr>
          <a:lstStyle/>
          <a:p>
            <a:pPr algn="ctr"/>
            <a:r>
              <a:rPr lang="en-US" sz="3200" kern="10" dirty="0">
                <a:ln w="0"/>
                <a:effectLst>
                  <a:outerShdw blurRad="38100" dist="19050" dir="2700000" algn="tl" rotWithShape="0">
                    <a:schemeClr val="dk1">
                      <a:alpha val="40000"/>
                    </a:schemeClr>
                  </a:outerShdw>
                </a:effectLst>
                <a:latin typeface="KG Be Still &amp; Know" panose="02000503000000020004" pitchFamily="2" charset="0"/>
              </a:rPr>
              <a:t>Ethics</a:t>
            </a:r>
          </a:p>
        </p:txBody>
      </p:sp>
      <p:pic>
        <p:nvPicPr>
          <p:cNvPr id="24580" name="Picture 6" descr="MCj0424492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584" y="2935566"/>
            <a:ext cx="3200400" cy="192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5" name="Text Box 7"/>
          <p:cNvSpPr txBox="1">
            <a:spLocks noChangeArrowheads="1"/>
          </p:cNvSpPr>
          <p:nvPr/>
        </p:nvSpPr>
        <p:spPr bwMode="auto">
          <a:xfrm>
            <a:off x="730026" y="1481626"/>
            <a:ext cx="5365974"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dirty="0"/>
              <a:t>Values are attitudes and beliefs</a:t>
            </a:r>
          </a:p>
          <a:p>
            <a:pPr algn="ctr" eaLnBrk="1" hangingPunct="1">
              <a:spcBef>
                <a:spcPct val="0"/>
              </a:spcBef>
              <a:buFontTx/>
              <a:buNone/>
            </a:pPr>
            <a:r>
              <a:rPr lang="en-US" altLang="en-US" sz="1800" dirty="0"/>
              <a:t>about things we think are important</a:t>
            </a:r>
          </a:p>
          <a:p>
            <a:pPr algn="ctr" eaLnBrk="1" hangingPunct="1">
              <a:spcBef>
                <a:spcPct val="0"/>
              </a:spcBef>
              <a:buFontTx/>
              <a:buNone/>
            </a:pPr>
            <a:r>
              <a:rPr lang="en-US" altLang="en-US" sz="1800" dirty="0"/>
              <a:t>in life. Employers want to hire someone</a:t>
            </a:r>
          </a:p>
          <a:p>
            <a:pPr algn="ctr" eaLnBrk="1" hangingPunct="1">
              <a:spcBef>
                <a:spcPct val="0"/>
              </a:spcBef>
              <a:buFontTx/>
              <a:buNone/>
            </a:pPr>
            <a:r>
              <a:rPr lang="en-US" altLang="en-US" sz="1800" dirty="0"/>
              <a:t>with good values that represent their</a:t>
            </a:r>
          </a:p>
          <a:p>
            <a:pPr algn="ctr" eaLnBrk="1" hangingPunct="1">
              <a:spcBef>
                <a:spcPct val="0"/>
              </a:spcBef>
              <a:buFontTx/>
              <a:buNone/>
            </a:pPr>
            <a:r>
              <a:rPr lang="en-US" altLang="en-US" sz="1800" dirty="0"/>
              <a:t>company.</a:t>
            </a:r>
          </a:p>
        </p:txBody>
      </p:sp>
      <p:sp>
        <p:nvSpPr>
          <p:cNvPr id="12296" name="Text Box 8"/>
          <p:cNvSpPr txBox="1">
            <a:spLocks noChangeArrowheads="1"/>
          </p:cNvSpPr>
          <p:nvPr/>
        </p:nvSpPr>
        <p:spPr bwMode="auto">
          <a:xfrm>
            <a:off x="5029200" y="4572000"/>
            <a:ext cx="368562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dirty="0"/>
              <a:t>Ethics are rules of personal</a:t>
            </a:r>
          </a:p>
          <a:p>
            <a:pPr algn="ctr" eaLnBrk="1" hangingPunct="1">
              <a:spcBef>
                <a:spcPct val="0"/>
              </a:spcBef>
              <a:buFontTx/>
              <a:buNone/>
            </a:pPr>
            <a:r>
              <a:rPr lang="en-US" altLang="en-US" sz="1800" dirty="0"/>
              <a:t>behavior accepted by society.</a:t>
            </a:r>
          </a:p>
          <a:p>
            <a:pPr algn="ctr" eaLnBrk="1" hangingPunct="1">
              <a:spcBef>
                <a:spcPct val="0"/>
              </a:spcBef>
              <a:buFontTx/>
              <a:buNone/>
            </a:pPr>
            <a:r>
              <a:rPr lang="en-US" altLang="en-US" sz="1800" dirty="0"/>
              <a:t>“Code of Conduct”. Employers are</a:t>
            </a:r>
          </a:p>
          <a:p>
            <a:pPr algn="ctr" eaLnBrk="1" hangingPunct="1">
              <a:spcBef>
                <a:spcPct val="0"/>
              </a:spcBef>
              <a:buFontTx/>
              <a:buNone/>
            </a:pPr>
            <a:r>
              <a:rPr lang="en-US" altLang="en-US" sz="1800" dirty="0"/>
              <a:t>looking for people that are honest</a:t>
            </a:r>
          </a:p>
          <a:p>
            <a:pPr algn="ctr" eaLnBrk="1" hangingPunct="1">
              <a:spcBef>
                <a:spcPct val="0"/>
              </a:spcBef>
              <a:buFontTx/>
              <a:buNone/>
            </a:pPr>
            <a:r>
              <a:rPr lang="en-US" altLang="en-US" sz="1800" dirty="0"/>
              <a:t>and trustworthy and always doing</a:t>
            </a:r>
          </a:p>
          <a:p>
            <a:pPr algn="ctr" eaLnBrk="1" hangingPunct="1">
              <a:spcBef>
                <a:spcPct val="0"/>
              </a:spcBef>
              <a:buFontTx/>
              <a:buNone/>
            </a:pPr>
            <a:r>
              <a:rPr lang="en-US" altLang="en-US" sz="1800" dirty="0"/>
              <a:t>the right thing.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295"/>
                                        </p:tgtEl>
                                        <p:attrNameLst>
                                          <p:attrName>style.visibility</p:attrName>
                                        </p:attrNameLst>
                                      </p:cBhvr>
                                      <p:to>
                                        <p:strVal val="visible"/>
                                      </p:to>
                                    </p:set>
                                    <p:anim calcmode="lin" valueType="num">
                                      <p:cBhvr>
                                        <p:cTn id="7" dur="1000" fill="hold"/>
                                        <p:tgtEl>
                                          <p:spTgt spid="12295"/>
                                        </p:tgtEl>
                                        <p:attrNameLst>
                                          <p:attrName>ppt_w</p:attrName>
                                        </p:attrNameLst>
                                      </p:cBhvr>
                                      <p:tavLst>
                                        <p:tav tm="0">
                                          <p:val>
                                            <p:strVal val="#ppt_w*0.70"/>
                                          </p:val>
                                        </p:tav>
                                        <p:tav tm="100000">
                                          <p:val>
                                            <p:strVal val="#ppt_w"/>
                                          </p:val>
                                        </p:tav>
                                      </p:tavLst>
                                    </p:anim>
                                    <p:anim calcmode="lin" valueType="num">
                                      <p:cBhvr>
                                        <p:cTn id="8" dur="1000" fill="hold"/>
                                        <p:tgtEl>
                                          <p:spTgt spid="12295"/>
                                        </p:tgtEl>
                                        <p:attrNameLst>
                                          <p:attrName>ppt_h</p:attrName>
                                        </p:attrNameLst>
                                      </p:cBhvr>
                                      <p:tavLst>
                                        <p:tav tm="0">
                                          <p:val>
                                            <p:strVal val="#ppt_h"/>
                                          </p:val>
                                        </p:tav>
                                        <p:tav tm="100000">
                                          <p:val>
                                            <p:strVal val="#ppt_h"/>
                                          </p:val>
                                        </p:tav>
                                      </p:tavLst>
                                    </p:anim>
                                    <p:animEffect transition="in" filter="fade">
                                      <p:cBhvr>
                                        <p:cTn id="9" dur="1000"/>
                                        <p:tgtEl>
                                          <p:spTgt spid="1229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2296"/>
                                        </p:tgtEl>
                                        <p:attrNameLst>
                                          <p:attrName>style.visibility</p:attrName>
                                        </p:attrNameLst>
                                      </p:cBhvr>
                                      <p:to>
                                        <p:strVal val="visible"/>
                                      </p:to>
                                    </p:set>
                                    <p:anim calcmode="lin" valueType="num">
                                      <p:cBhvr additive="base">
                                        <p:cTn id="14" dur="500" fill="hold"/>
                                        <p:tgtEl>
                                          <p:spTgt spid="12296"/>
                                        </p:tgtEl>
                                        <p:attrNameLst>
                                          <p:attrName>ppt_x</p:attrName>
                                        </p:attrNameLst>
                                      </p:cBhvr>
                                      <p:tavLst>
                                        <p:tav tm="0">
                                          <p:val>
                                            <p:strVal val="#ppt_x"/>
                                          </p:val>
                                        </p:tav>
                                        <p:tav tm="100000">
                                          <p:val>
                                            <p:strVal val="#ppt_x"/>
                                          </p:val>
                                        </p:tav>
                                      </p:tavLst>
                                    </p:anim>
                                    <p:anim calcmode="lin" valueType="num">
                                      <p:cBhvr additive="base">
                                        <p:cTn id="15" dur="500" fill="hold"/>
                                        <p:tgtEl>
                                          <p:spTgt spid="122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p:bldP spid="1229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602" name="WordArt 4"/>
          <p:cNvSpPr>
            <a:spLocks noChangeArrowheads="1" noChangeShapeType="1" noTextEdit="1"/>
          </p:cNvSpPr>
          <p:nvPr/>
        </p:nvSpPr>
        <p:spPr bwMode="auto">
          <a:xfrm>
            <a:off x="853100" y="1600200"/>
            <a:ext cx="4618399" cy="1333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numCol="1" fromWordArt="1">
            <a:prstTxWarp prst="textPlain">
              <a:avLst>
                <a:gd name="adj" fmla="val 50000"/>
              </a:avLst>
            </a:prstTxWarp>
          </a:bodyPr>
          <a:lstStyle/>
          <a:p>
            <a:pPr algn="ctr"/>
            <a:r>
              <a:rPr lang="en-US" sz="3200" kern="10" dirty="0">
                <a:ln w="0"/>
                <a:effectLst>
                  <a:outerShdw blurRad="38100" dist="19050" dir="2700000" algn="tl" rotWithShape="0">
                    <a:schemeClr val="dk1">
                      <a:alpha val="40000"/>
                    </a:schemeClr>
                  </a:outerShdw>
                </a:effectLst>
                <a:latin typeface="KG Be Still &amp; Know" panose="02000503000000020004" pitchFamily="2" charset="0"/>
              </a:rPr>
              <a:t>Communication</a:t>
            </a:r>
          </a:p>
        </p:txBody>
      </p:sp>
      <p:sp>
        <p:nvSpPr>
          <p:cNvPr id="25603" name="WordArt 5"/>
          <p:cNvSpPr>
            <a:spLocks noChangeArrowheads="1" noChangeShapeType="1" noTextEdit="1"/>
          </p:cNvSpPr>
          <p:nvPr/>
        </p:nvSpPr>
        <p:spPr bwMode="auto">
          <a:xfrm>
            <a:off x="4733131" y="3771900"/>
            <a:ext cx="3886200" cy="15240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numCol="1" fromWordArt="1">
            <a:prstTxWarp prst="textPlain">
              <a:avLst>
                <a:gd name="adj" fmla="val 50000"/>
              </a:avLst>
            </a:prstTxWarp>
          </a:bodyPr>
          <a:lstStyle/>
          <a:p>
            <a:pPr algn="ctr"/>
            <a:r>
              <a:rPr lang="en-US" sz="3200" kern="10" dirty="0">
                <a:ln w="0"/>
                <a:effectLst>
                  <a:outerShdw blurRad="38100" dist="19050" dir="2700000" algn="tl" rotWithShape="0">
                    <a:schemeClr val="dk1">
                      <a:alpha val="40000"/>
                    </a:schemeClr>
                  </a:outerShdw>
                </a:effectLst>
                <a:latin typeface="KG Be Still &amp; Know" panose="02000503000000020004" pitchFamily="2" charset="0"/>
              </a:rPr>
              <a:t>Team Player</a:t>
            </a:r>
          </a:p>
        </p:txBody>
      </p:sp>
      <p:sp>
        <p:nvSpPr>
          <p:cNvPr id="13319" name="Text Box 7"/>
          <p:cNvSpPr txBox="1">
            <a:spLocks noChangeArrowheads="1"/>
          </p:cNvSpPr>
          <p:nvPr/>
        </p:nvSpPr>
        <p:spPr bwMode="auto">
          <a:xfrm>
            <a:off x="76200" y="5181600"/>
            <a:ext cx="59287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dirty="0"/>
              <a:t>Did you know the #1 reason</a:t>
            </a:r>
          </a:p>
          <a:p>
            <a:pPr algn="ctr" eaLnBrk="1" hangingPunct="1">
              <a:spcBef>
                <a:spcPct val="0"/>
              </a:spcBef>
              <a:buFontTx/>
              <a:buNone/>
            </a:pPr>
            <a:r>
              <a:rPr lang="en-US" altLang="en-US" sz="1800" dirty="0"/>
              <a:t>people get fired is that they</a:t>
            </a:r>
          </a:p>
          <a:p>
            <a:pPr algn="ctr" eaLnBrk="1" hangingPunct="1">
              <a:spcBef>
                <a:spcPct val="0"/>
              </a:spcBef>
              <a:buFontTx/>
              <a:buNone/>
            </a:pPr>
            <a:r>
              <a:rPr lang="en-US" altLang="en-US" sz="1800" dirty="0"/>
              <a:t>cannot get along with team</a:t>
            </a:r>
          </a:p>
          <a:p>
            <a:pPr algn="ctr" eaLnBrk="1" hangingPunct="1">
              <a:spcBef>
                <a:spcPct val="0"/>
              </a:spcBef>
              <a:buFontTx/>
              <a:buNone/>
            </a:pPr>
            <a:r>
              <a:rPr lang="en-US" altLang="en-US" sz="1800" dirty="0"/>
              <a:t>members. Most jobs require a</a:t>
            </a:r>
          </a:p>
          <a:p>
            <a:pPr algn="ctr" eaLnBrk="1" hangingPunct="1">
              <a:spcBef>
                <a:spcPct val="0"/>
              </a:spcBef>
              <a:buFontTx/>
              <a:buNone/>
            </a:pPr>
            <a:r>
              <a:rPr lang="en-US" altLang="en-US" sz="1800" dirty="0"/>
              <a:t>person to work with others.</a:t>
            </a:r>
          </a:p>
        </p:txBody>
      </p:sp>
      <p:sp>
        <p:nvSpPr>
          <p:cNvPr id="13320" name="Text Box 8"/>
          <p:cNvSpPr txBox="1">
            <a:spLocks noChangeArrowheads="1"/>
          </p:cNvSpPr>
          <p:nvPr/>
        </p:nvSpPr>
        <p:spPr bwMode="auto">
          <a:xfrm>
            <a:off x="5638800" y="1731852"/>
            <a:ext cx="3200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dirty="0"/>
              <a:t>To be successful in a career, you will need good reading, writing, listening, and speaking skills.</a:t>
            </a:r>
          </a:p>
        </p:txBody>
      </p:sp>
      <p:pic>
        <p:nvPicPr>
          <p:cNvPr id="25606" name="Picture 9" descr="MCj0433925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0"/>
            <a:ext cx="17145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10" descr="MCBD19912_00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3314700"/>
            <a:ext cx="1617663"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20"/>
                                        </p:tgtEl>
                                        <p:attrNameLst>
                                          <p:attrName>style.visibility</p:attrName>
                                        </p:attrNameLst>
                                      </p:cBhvr>
                                      <p:to>
                                        <p:strVal val="visible"/>
                                      </p:to>
                                    </p:set>
                                    <p:anim calcmode="lin" valueType="num">
                                      <p:cBhvr additive="base">
                                        <p:cTn id="7" dur="500" fill="hold"/>
                                        <p:tgtEl>
                                          <p:spTgt spid="13320"/>
                                        </p:tgtEl>
                                        <p:attrNameLst>
                                          <p:attrName>ppt_x</p:attrName>
                                        </p:attrNameLst>
                                      </p:cBhvr>
                                      <p:tavLst>
                                        <p:tav tm="0">
                                          <p:val>
                                            <p:strVal val="#ppt_x"/>
                                          </p:val>
                                        </p:tav>
                                        <p:tav tm="100000">
                                          <p:val>
                                            <p:strVal val="#ppt_x"/>
                                          </p:val>
                                        </p:tav>
                                      </p:tavLst>
                                    </p:anim>
                                    <p:anim calcmode="lin" valueType="num">
                                      <p:cBhvr additive="base">
                                        <p:cTn id="8" dur="500" fill="hold"/>
                                        <p:tgtEl>
                                          <p:spTgt spid="133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9"/>
                                        </p:tgtEl>
                                        <p:attrNameLst>
                                          <p:attrName>style.visibility</p:attrName>
                                        </p:attrNameLst>
                                      </p:cBhvr>
                                      <p:to>
                                        <p:strVal val="visible"/>
                                      </p:to>
                                    </p:set>
                                    <p:anim calcmode="lin" valueType="num">
                                      <p:cBhvr additive="base">
                                        <p:cTn id="13" dur="500" fill="hold"/>
                                        <p:tgtEl>
                                          <p:spTgt spid="13319"/>
                                        </p:tgtEl>
                                        <p:attrNameLst>
                                          <p:attrName>ppt_x</p:attrName>
                                        </p:attrNameLst>
                                      </p:cBhvr>
                                      <p:tavLst>
                                        <p:tav tm="0">
                                          <p:val>
                                            <p:strVal val="#ppt_x"/>
                                          </p:val>
                                        </p:tav>
                                        <p:tav tm="100000">
                                          <p:val>
                                            <p:strVal val="#ppt_x"/>
                                          </p:val>
                                        </p:tav>
                                      </p:tavLst>
                                    </p:anim>
                                    <p:anim calcmode="lin" valueType="num">
                                      <p:cBhvr additive="base">
                                        <p:cTn id="14" dur="500" fill="hold"/>
                                        <p:tgtEl>
                                          <p:spTgt spid="133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9" grpId="0"/>
      <p:bldP spid="1332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6626" name="WordArt 4"/>
          <p:cNvSpPr>
            <a:spLocks noChangeArrowheads="1" noChangeShapeType="1" noTextEdit="1"/>
          </p:cNvSpPr>
          <p:nvPr/>
        </p:nvSpPr>
        <p:spPr bwMode="auto">
          <a:xfrm>
            <a:off x="5118988" y="3351517"/>
            <a:ext cx="3676462" cy="1219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numCol="1" fromWordArt="1">
            <a:prstTxWarp prst="textPlain">
              <a:avLst>
                <a:gd name="adj" fmla="val 50000"/>
              </a:avLst>
            </a:prstTxWarp>
          </a:bodyPr>
          <a:lstStyle/>
          <a:p>
            <a:pPr algn="ctr"/>
            <a:r>
              <a:rPr lang="en-US" sz="3200" kern="10" dirty="0">
                <a:ln w="0"/>
                <a:effectLst>
                  <a:outerShdw blurRad="38100" dist="19050" dir="2700000" algn="tl" rotWithShape="0">
                    <a:schemeClr val="dk1">
                      <a:alpha val="40000"/>
                    </a:schemeClr>
                  </a:outerShdw>
                </a:effectLst>
                <a:latin typeface="KG Be Still &amp; Know" panose="02000503000000020004" pitchFamily="2" charset="0"/>
              </a:rPr>
              <a:t>Appearance</a:t>
            </a:r>
          </a:p>
        </p:txBody>
      </p:sp>
      <p:sp>
        <p:nvSpPr>
          <p:cNvPr id="26627" name="WordArt 5"/>
          <p:cNvSpPr>
            <a:spLocks noChangeArrowheads="1" noChangeShapeType="1" noTextEdit="1"/>
          </p:cNvSpPr>
          <p:nvPr/>
        </p:nvSpPr>
        <p:spPr bwMode="auto">
          <a:xfrm>
            <a:off x="914400" y="1543286"/>
            <a:ext cx="4648200" cy="1295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numCol="1" fromWordArt="1">
            <a:prstTxWarp prst="textPlain">
              <a:avLst>
                <a:gd name="adj" fmla="val 50000"/>
              </a:avLst>
            </a:prstTxWarp>
          </a:bodyPr>
          <a:lstStyle/>
          <a:p>
            <a:pPr algn="ctr"/>
            <a:r>
              <a:rPr lang="en-US" sz="3200" kern="10" dirty="0">
                <a:ln w="0"/>
                <a:effectLst>
                  <a:outerShdw blurRad="38100" dist="19050" dir="2700000" algn="tl" rotWithShape="0">
                    <a:schemeClr val="dk1">
                      <a:alpha val="40000"/>
                    </a:schemeClr>
                  </a:outerShdw>
                </a:effectLst>
                <a:latin typeface="KG Be Still &amp; Know" panose="02000503000000020004" pitchFamily="2" charset="0"/>
              </a:rPr>
              <a:t>Willing to Learn</a:t>
            </a:r>
          </a:p>
        </p:txBody>
      </p:sp>
      <p:pic>
        <p:nvPicPr>
          <p:cNvPr id="26628" name="Picture 6" descr="j02991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7544" y="4038600"/>
            <a:ext cx="1100138" cy="180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8" descr="MPj042280400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381000"/>
            <a:ext cx="25908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5" name="Text Box 9"/>
          <p:cNvSpPr txBox="1">
            <a:spLocks noChangeArrowheads="1"/>
          </p:cNvSpPr>
          <p:nvPr/>
        </p:nvSpPr>
        <p:spPr bwMode="auto">
          <a:xfrm>
            <a:off x="886485" y="2872500"/>
            <a:ext cx="4114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dirty="0"/>
              <a:t>Nobody wants to work with a know it all. </a:t>
            </a:r>
            <a:r>
              <a:rPr lang="en-US" altLang="en-US" sz="1800" dirty="0" smtClean="0"/>
              <a:t>There </a:t>
            </a:r>
            <a:r>
              <a:rPr lang="en-US" altLang="en-US" sz="1800" dirty="0"/>
              <a:t>is always something new to learn</a:t>
            </a:r>
          </a:p>
        </p:txBody>
      </p:sp>
      <p:sp>
        <p:nvSpPr>
          <p:cNvPr id="14346" name="Text Box 10"/>
          <p:cNvSpPr txBox="1">
            <a:spLocks noChangeArrowheads="1"/>
          </p:cNvSpPr>
          <p:nvPr/>
        </p:nvSpPr>
        <p:spPr bwMode="auto">
          <a:xfrm>
            <a:off x="5281119" y="5083548"/>
            <a:ext cx="33522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dirty="0"/>
              <a:t>You should always dress </a:t>
            </a:r>
          </a:p>
          <a:p>
            <a:pPr algn="ctr" eaLnBrk="1" hangingPunct="1">
              <a:spcBef>
                <a:spcPct val="0"/>
              </a:spcBef>
              <a:buFontTx/>
              <a:buNone/>
            </a:pPr>
            <a:r>
              <a:rPr lang="en-US" altLang="en-US" sz="1800" dirty="0"/>
              <a:t>appropriately for your job.</a:t>
            </a:r>
          </a:p>
          <a:p>
            <a:pPr algn="ctr" eaLnBrk="1" hangingPunct="1">
              <a:spcBef>
                <a:spcPct val="0"/>
              </a:spcBef>
              <a:buFontTx/>
              <a:buNone/>
            </a:pPr>
            <a:r>
              <a:rPr lang="en-US" altLang="en-US" sz="1800" dirty="0"/>
              <a:t>People do make an impression</a:t>
            </a:r>
          </a:p>
          <a:p>
            <a:pPr algn="ctr" eaLnBrk="1" hangingPunct="1">
              <a:spcBef>
                <a:spcPct val="0"/>
              </a:spcBef>
              <a:buFontTx/>
              <a:buNone/>
            </a:pPr>
            <a:r>
              <a:rPr lang="en-US" altLang="en-US" sz="1800" dirty="0"/>
              <a:t>by how you present yourself.</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45"/>
                                        </p:tgtEl>
                                        <p:attrNameLst>
                                          <p:attrName>style.visibility</p:attrName>
                                        </p:attrNameLst>
                                      </p:cBhvr>
                                      <p:to>
                                        <p:strVal val="visible"/>
                                      </p:to>
                                    </p:set>
                                    <p:anim calcmode="lin" valueType="num">
                                      <p:cBhvr additive="base">
                                        <p:cTn id="7" dur="500" fill="hold"/>
                                        <p:tgtEl>
                                          <p:spTgt spid="14345"/>
                                        </p:tgtEl>
                                        <p:attrNameLst>
                                          <p:attrName>ppt_x</p:attrName>
                                        </p:attrNameLst>
                                      </p:cBhvr>
                                      <p:tavLst>
                                        <p:tav tm="0">
                                          <p:val>
                                            <p:strVal val="#ppt_x"/>
                                          </p:val>
                                        </p:tav>
                                        <p:tav tm="100000">
                                          <p:val>
                                            <p:strVal val="#ppt_x"/>
                                          </p:val>
                                        </p:tav>
                                      </p:tavLst>
                                    </p:anim>
                                    <p:anim calcmode="lin" valueType="num">
                                      <p:cBhvr additive="base">
                                        <p:cTn id="8" dur="500" fill="hold"/>
                                        <p:tgtEl>
                                          <p:spTgt spid="1434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46"/>
                                        </p:tgtEl>
                                        <p:attrNameLst>
                                          <p:attrName>style.visibility</p:attrName>
                                        </p:attrNameLst>
                                      </p:cBhvr>
                                      <p:to>
                                        <p:strVal val="visible"/>
                                      </p:to>
                                    </p:set>
                                    <p:anim calcmode="lin" valueType="num">
                                      <p:cBhvr additive="base">
                                        <p:cTn id="13" dur="500" fill="hold"/>
                                        <p:tgtEl>
                                          <p:spTgt spid="14346"/>
                                        </p:tgtEl>
                                        <p:attrNameLst>
                                          <p:attrName>ppt_x</p:attrName>
                                        </p:attrNameLst>
                                      </p:cBhvr>
                                      <p:tavLst>
                                        <p:tav tm="0">
                                          <p:val>
                                            <p:strVal val="#ppt_x"/>
                                          </p:val>
                                        </p:tav>
                                        <p:tav tm="100000">
                                          <p:val>
                                            <p:strVal val="#ppt_x"/>
                                          </p:val>
                                        </p:tav>
                                      </p:tavLst>
                                    </p:anim>
                                    <p:anim calcmode="lin" valueType="num">
                                      <p:cBhvr additive="base">
                                        <p:cTn id="14" dur="500" fill="hold"/>
                                        <p:tgtEl>
                                          <p:spTgt spid="143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5" grpId="0"/>
      <p:bldP spid="1434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5365" name="Picture 5" descr="MPj0431739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3352800"/>
            <a:ext cx="32766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WordArt 4"/>
          <p:cNvSpPr>
            <a:spLocks noChangeArrowheads="1" noChangeShapeType="1" noTextEdit="1"/>
          </p:cNvSpPr>
          <p:nvPr/>
        </p:nvSpPr>
        <p:spPr bwMode="auto">
          <a:xfrm>
            <a:off x="1219200" y="1219200"/>
            <a:ext cx="7086600" cy="2209800"/>
          </a:xfrm>
          <a:prstGeom prst="rect">
            <a:avLst/>
          </a:prstGeom>
        </p:spPr>
        <p:txBody>
          <a:bodyPr wrap="none" fromWordArt="1">
            <a:prstTxWarp prst="textTriangle">
              <a:avLst>
                <a:gd name="adj" fmla="val 50000"/>
              </a:avLst>
            </a:prstTxWarp>
          </a:bodyPr>
          <a:lstStyle/>
          <a:p>
            <a:pPr algn="ctr"/>
            <a:r>
              <a:rPr lang="en-US" sz="3600" kern="10" dirty="0">
                <a:ln w="0"/>
                <a:effectLst>
                  <a:outerShdw blurRad="38100" dist="19050" dir="2700000" algn="tl" rotWithShape="0">
                    <a:schemeClr val="dk1">
                      <a:alpha val="40000"/>
                    </a:schemeClr>
                  </a:outerShdw>
                </a:effectLst>
                <a:latin typeface="KG Be Still &amp; Know" panose="02000503000000020004" pitchFamily="2" charset="0"/>
                <a:cs typeface="Times New Roman" panose="02020603050405020304" pitchFamily="18" charset="0"/>
              </a:rPr>
              <a:t>Be The Best You Can Be!</a:t>
            </a:r>
          </a:p>
        </p:txBody>
      </p:sp>
      <p:sp>
        <p:nvSpPr>
          <p:cNvPr id="4" name="TextBox 3"/>
          <p:cNvSpPr txBox="1">
            <a:spLocks noChangeArrowheads="1"/>
          </p:cNvSpPr>
          <p:nvPr/>
        </p:nvSpPr>
        <p:spPr bwMode="auto">
          <a:xfrm>
            <a:off x="6019800" y="4495800"/>
            <a:ext cx="31242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000" dirty="0"/>
              <a:t>It’s time to answer questions on your worksheet under “What Employers Want”.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2000" fill="hold"/>
                                        <p:tgtEl>
                                          <p:spTgt spid="15365"/>
                                        </p:tgtEl>
                                      </p:cBhvr>
                                      <p:by x="150000" y="150000"/>
                                    </p:animScale>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2895600" y="4054320"/>
            <a:ext cx="52832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marL="342900" indent="-342900" eaLnBrk="1" hangingPunct="1">
              <a:spcBef>
                <a:spcPct val="0"/>
              </a:spcBef>
              <a:buClr>
                <a:srgbClr val="6B6BCF"/>
              </a:buClr>
              <a:buBlip>
                <a:blip r:embed="rId3"/>
              </a:buBlip>
            </a:pPr>
            <a:r>
              <a:rPr lang="en-US" altLang="en-US" sz="2000" dirty="0"/>
              <a:t>Develop your skills.</a:t>
            </a:r>
          </a:p>
          <a:p>
            <a:pPr marL="342900" indent="-342900" eaLnBrk="1" hangingPunct="1">
              <a:spcBef>
                <a:spcPct val="0"/>
              </a:spcBef>
              <a:buClr>
                <a:srgbClr val="6B6BCF"/>
              </a:buClr>
              <a:buBlip>
                <a:blip r:embed="rId3"/>
              </a:buBlip>
            </a:pPr>
            <a:r>
              <a:rPr lang="en-US" altLang="en-US" sz="2000" dirty="0"/>
              <a:t>Define who you are and what you can do.</a:t>
            </a:r>
          </a:p>
          <a:p>
            <a:pPr marL="342900" indent="-342900" eaLnBrk="1" hangingPunct="1">
              <a:spcBef>
                <a:spcPct val="0"/>
              </a:spcBef>
              <a:buClr>
                <a:srgbClr val="6B6BCF"/>
              </a:buClr>
              <a:buBlip>
                <a:blip r:embed="rId3"/>
              </a:buBlip>
            </a:pPr>
            <a:r>
              <a:rPr lang="en-US" altLang="en-US" sz="2000" dirty="0"/>
              <a:t>Create an application and resume.</a:t>
            </a:r>
          </a:p>
          <a:p>
            <a:pPr marL="342900" indent="-342900" eaLnBrk="1" hangingPunct="1">
              <a:spcBef>
                <a:spcPct val="0"/>
              </a:spcBef>
              <a:buClr>
                <a:srgbClr val="6B6BCF"/>
              </a:buClr>
              <a:buBlip>
                <a:blip r:embed="rId3"/>
              </a:buBlip>
            </a:pPr>
            <a:r>
              <a:rPr lang="en-US" altLang="en-US" sz="2000" dirty="0"/>
              <a:t>Market what makes you different than anyone else.</a:t>
            </a:r>
          </a:p>
          <a:p>
            <a:pPr marL="342900" indent="-342900" eaLnBrk="1" hangingPunct="1">
              <a:spcBef>
                <a:spcPct val="0"/>
              </a:spcBef>
              <a:buClr>
                <a:srgbClr val="6B6BCF"/>
              </a:buClr>
              <a:buBlip>
                <a:blip r:embed="rId3"/>
              </a:buBlip>
            </a:pPr>
            <a:r>
              <a:rPr lang="en-US" altLang="en-US" sz="2000" dirty="0"/>
              <a:t>Make connections and market yourself.</a:t>
            </a:r>
          </a:p>
          <a:p>
            <a:pPr algn="ctr" eaLnBrk="1" hangingPunct="1">
              <a:spcBef>
                <a:spcPct val="0"/>
              </a:spcBef>
              <a:buFontTx/>
              <a:buNone/>
            </a:pPr>
            <a:endParaRPr lang="en-US" altLang="en-US" sz="2400" dirty="0"/>
          </a:p>
          <a:p>
            <a:pPr algn="ctr" eaLnBrk="1" hangingPunct="1">
              <a:spcBef>
                <a:spcPct val="0"/>
              </a:spcBef>
              <a:buFontTx/>
              <a:buNone/>
            </a:pPr>
            <a:endParaRPr lang="en-US" altLang="en-US" sz="2400" dirty="0"/>
          </a:p>
        </p:txBody>
      </p:sp>
      <p:sp>
        <p:nvSpPr>
          <p:cNvPr id="3" name="TextBox 2"/>
          <p:cNvSpPr txBox="1">
            <a:spLocks noChangeArrowheads="1"/>
          </p:cNvSpPr>
          <p:nvPr/>
        </p:nvSpPr>
        <p:spPr bwMode="auto">
          <a:xfrm>
            <a:off x="850468" y="457200"/>
            <a:ext cx="7443063" cy="646331"/>
          </a:xfrm>
          <a:prstGeom prst="rect">
            <a:avLst/>
          </a:prstGeom>
          <a:noFill/>
          <a:ln>
            <a:noFill/>
          </a:ln>
          <a:effectLst>
            <a:outerShdw blurRad="50800" dist="38100" dir="2700000" rotWithShape="0">
              <a:srgbClr val="0000FF">
                <a:alpha val="4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defRPr/>
            </a:pPr>
            <a:r>
              <a:rPr lang="en-US" sz="3600" dirty="0">
                <a:latin typeface="Arial" pitchFamily="-65" charset="0"/>
                <a:ea typeface="+mn-ea"/>
              </a:rPr>
              <a:t>What type of employee will you be?</a:t>
            </a:r>
          </a:p>
        </p:txBody>
      </p:sp>
      <p:sp>
        <p:nvSpPr>
          <p:cNvPr id="4" name="TextBox 3"/>
          <p:cNvSpPr txBox="1"/>
          <p:nvPr/>
        </p:nvSpPr>
        <p:spPr>
          <a:xfrm>
            <a:off x="948602" y="3084040"/>
            <a:ext cx="7848600" cy="923330"/>
          </a:xfrm>
          <a:prstGeom prst="rect">
            <a:avLst/>
          </a:prstGeom>
          <a:gradFill>
            <a:gsLst>
              <a:gs pos="0">
                <a:srgbClr val="AB597D"/>
              </a:gs>
              <a:gs pos="100000">
                <a:srgbClr val="F3C145"/>
              </a:gs>
            </a:gsLst>
          </a:gradFill>
        </p:spPr>
        <p:style>
          <a:lnRef idx="0">
            <a:schemeClr val="accent6"/>
          </a:lnRef>
          <a:fillRef idx="3">
            <a:schemeClr val="accent6"/>
          </a:fillRef>
          <a:effectRef idx="3">
            <a:schemeClr val="accent6"/>
          </a:effectRef>
          <a:fontRef idx="minor">
            <a:schemeClr val="lt1"/>
          </a:fontRef>
        </p:style>
        <p:txBody>
          <a:bodyPr>
            <a:spAutoFit/>
          </a:bodyPr>
          <a:lstStyle/>
          <a:p>
            <a:pPr algn="ctr" eaLnBrk="1" hangingPunct="1">
              <a:defRPr/>
            </a:pPr>
            <a:r>
              <a:rPr lang="en-US" sz="5400" dirty="0"/>
              <a:t>Create Your Brand:</a:t>
            </a:r>
          </a:p>
        </p:txBody>
      </p:sp>
      <p:pic>
        <p:nvPicPr>
          <p:cNvPr id="28679"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22600" y="1447800"/>
            <a:ext cx="3098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948602" y="6008827"/>
            <a:ext cx="7797800" cy="707886"/>
          </a:xfrm>
          <a:prstGeom prst="rect">
            <a:avLst/>
          </a:prstGeom>
          <a:noFill/>
          <a:ln>
            <a:noFill/>
          </a:ln>
          <a:effectLst>
            <a:outerShdw blurRad="50800" dist="38100" dir="2700000" rotWithShape="0">
              <a:srgbClr val="0000FF">
                <a:alpha val="4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defRPr/>
            </a:pPr>
            <a:r>
              <a:rPr lang="en-US" sz="2000" dirty="0">
                <a:latin typeface="Arial" pitchFamily="-65" charset="0"/>
                <a:ea typeface="+mn-ea"/>
              </a:rPr>
              <a:t>You have to work hard to stand out from the crowd if you want to land that perfect job. There is a lot of competition out there.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3"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
                                        <p:tgtEl>
                                          <p:spTgt spid="7"/>
                                        </p:tgtEl>
                                      </p:cBhvr>
                                    </p:animEffect>
                                    <p:anim calcmode="lin" valueType="num">
                                      <p:cBhvr>
                                        <p:cTn id="13" dur="400" fill="hold"/>
                                        <p:tgtEl>
                                          <p:spTgt spid="7"/>
                                        </p:tgtEl>
                                        <p:attrNameLst>
                                          <p:attrName>ppt_x</p:attrName>
                                        </p:attrNameLst>
                                      </p:cBhvr>
                                      <p:tavLst>
                                        <p:tav tm="0">
                                          <p:val>
                                            <p:strVal val="#ppt_x"/>
                                          </p:val>
                                        </p:tav>
                                        <p:tav tm="100000">
                                          <p:val>
                                            <p:strVal val="#ppt_x"/>
                                          </p:val>
                                        </p:tav>
                                      </p:tavLst>
                                    </p:anim>
                                    <p:anim calcmode="lin" valueType="num">
                                      <p:cBhvr>
                                        <p:cTn id="14" dur="400" fill="hold"/>
                                        <p:tgtEl>
                                          <p:spTgt spid="7"/>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62000" y="1676400"/>
            <a:ext cx="7696200" cy="2898775"/>
          </a:xfrm>
        </p:spPr>
        <p:txBody>
          <a:bodyPr/>
          <a:lstStyle/>
          <a:p>
            <a:pPr eaLnBrk="1" hangingPunct="1"/>
            <a:r>
              <a:rPr lang="en-US" altLang="en-US" sz="6500" dirty="0" smtClean="0">
                <a:latin typeface="KG Be Still &amp; Know" panose="02000503000000020004" pitchFamily="2" charset="0"/>
                <a:ea typeface="ＭＳ Ｐゴシック" panose="020B0600070205080204" pitchFamily="34" charset="-128"/>
              </a:rPr>
              <a:t>How to Nail an Interview</a:t>
            </a:r>
          </a:p>
        </p:txBody>
      </p:sp>
      <p:pic>
        <p:nvPicPr>
          <p:cNvPr id="29699" name="Picture 4" descr="MCj0398389000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0" y="4348848"/>
            <a:ext cx="2667000" cy="2509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050"/>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050"/>
                                        </p:tgtEl>
                                        <p:attrNameLst>
                                          <p:attrName>ppt_y</p:attrName>
                                        </p:attrNameLst>
                                      </p:cBhvr>
                                      <p:tavLst>
                                        <p:tav tm="0">
                                          <p:val>
                                            <p:strVal val="#ppt_y"/>
                                          </p:val>
                                        </p:tav>
                                        <p:tav tm="100000">
                                          <p:val>
                                            <p:strVal val="#ppt_y"/>
                                          </p:val>
                                        </p:tav>
                                      </p:tavLst>
                                    </p:anim>
                                    <p:animEffect transition="in" filter="fade">
                                      <p:cBhvr>
                                        <p:cTn id="10" dur="1000"/>
                                        <p:tgtEl>
                                          <p:spTgt spid="2050"/>
                                        </p:tgtEl>
                                      </p:cBhvr>
                                    </p:animEffect>
                                  </p:childTnLst>
                                  <p:subTnLst>
                                    <p:audio>
                                      <p:cMediaNode>
                                        <p:cTn display="0" masterRel="sameClick">
                                          <p:stCondLst>
                                            <p:cond evt="begin" delay="0">
                                              <p:tn val="5"/>
                                            </p:cond>
                                          </p:stCondLst>
                                          <p:endCondLst>
                                            <p:cond evt="onStopAudio" delay="0">
                                              <p:tgtEl>
                                                <p:sldTgt/>
                                              </p:tgtEl>
                                            </p:cond>
                                          </p:endCondLst>
                                        </p:cTn>
                                        <p:tgtEl>
                                          <p:sndTgt r:embed="rId3" name="mone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a:xfrm>
            <a:off x="304800" y="2743200"/>
            <a:ext cx="8229600" cy="1143000"/>
          </a:xfrm>
        </p:spPr>
        <p:txBody>
          <a:bodyPr/>
          <a:lstStyle/>
          <a:p>
            <a:pPr eaLnBrk="1" hangingPunct="1"/>
            <a:r>
              <a:rPr lang="en-US" altLang="en-US" sz="8000" dirty="0" smtClean="0">
                <a:latin typeface="KG Be Still &amp; Know" panose="02000503000000020004" pitchFamily="2" charset="0"/>
                <a:ea typeface="ＭＳ Ｐゴシック" panose="020B0600070205080204" pitchFamily="34" charset="-128"/>
              </a:rPr>
              <a:t>The First </a:t>
            </a:r>
            <a:br>
              <a:rPr lang="en-US" altLang="en-US" sz="8000" dirty="0" smtClean="0">
                <a:latin typeface="KG Be Still &amp; Know" panose="02000503000000020004" pitchFamily="2" charset="0"/>
                <a:ea typeface="ＭＳ Ｐゴシック" panose="020B0600070205080204" pitchFamily="34" charset="-128"/>
              </a:rPr>
            </a:br>
            <a:r>
              <a:rPr lang="en-US" altLang="en-US" sz="8000" dirty="0" smtClean="0">
                <a:latin typeface="KG Be Still &amp; Know" panose="02000503000000020004" pitchFamily="2" charset="0"/>
                <a:ea typeface="ＭＳ Ｐゴシック" panose="020B0600070205080204" pitchFamily="34" charset="-128"/>
              </a:rPr>
              <a:t>Impression</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089" name="Picture 17" descr="tuxedo0003_lar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4238" y="1876425"/>
            <a:ext cx="2295525"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Rectangle 2"/>
          <p:cNvSpPr>
            <a:spLocks noGrp="1" noChangeArrowheads="1"/>
          </p:cNvSpPr>
          <p:nvPr>
            <p:ph type="title"/>
          </p:nvPr>
        </p:nvSpPr>
        <p:spPr/>
        <p:txBody>
          <a:bodyPr/>
          <a:lstStyle/>
          <a:p>
            <a:pPr eaLnBrk="1" hangingPunct="1"/>
            <a:r>
              <a:rPr lang="en-US" altLang="en-US" dirty="0" smtClean="0">
                <a:latin typeface="KG Be Still &amp; Know" panose="02000503000000020004" pitchFamily="2" charset="0"/>
                <a:ea typeface="ＭＳ Ｐゴシック" panose="020B0600070205080204" pitchFamily="34" charset="-128"/>
              </a:rPr>
              <a:t>What to Wear</a:t>
            </a:r>
          </a:p>
        </p:txBody>
      </p:sp>
      <p:pic>
        <p:nvPicPr>
          <p:cNvPr id="3077" name="Picture 5" descr="e-cowboy%20before%20the%20formal%20dinner"/>
          <p:cNvPicPr>
            <a:picLocks noChangeAspect="1" noChangeArrowheads="1"/>
          </p:cNvPicPr>
          <p:nvPr/>
        </p:nvPicPr>
        <p:blipFill>
          <a:blip r:embed="rId5">
            <a:extLst>
              <a:ext uri="{28A0092B-C50C-407E-A947-70E740481C1C}">
                <a14:useLocalDpi xmlns:a14="http://schemas.microsoft.com/office/drawing/2010/main" val="0"/>
              </a:ext>
            </a:extLst>
          </a:blip>
          <a:srcRect l="29428" t="12231" r="27142" b="5365"/>
          <a:stretch>
            <a:fillRect/>
          </a:stretch>
        </p:blipFill>
        <p:spPr bwMode="auto">
          <a:xfrm>
            <a:off x="3895392" y="1425575"/>
            <a:ext cx="21717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Text Box 18"/>
          <p:cNvSpPr txBox="1">
            <a:spLocks noChangeArrowheads="1"/>
          </p:cNvSpPr>
          <p:nvPr/>
        </p:nvSpPr>
        <p:spPr bwMode="auto">
          <a:xfrm>
            <a:off x="803276" y="1916019"/>
            <a:ext cx="2057400" cy="279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buFontTx/>
              <a:buNone/>
            </a:pPr>
            <a:r>
              <a:rPr lang="en-US" altLang="en-US" sz="6000" dirty="0"/>
              <a:t>Yes </a:t>
            </a:r>
          </a:p>
          <a:p>
            <a:pPr eaLnBrk="1" hangingPunct="1">
              <a:spcBef>
                <a:spcPct val="50000"/>
              </a:spcBef>
              <a:buFontTx/>
              <a:buNone/>
            </a:pPr>
            <a:r>
              <a:rPr lang="en-US" altLang="en-US" sz="1800" dirty="0"/>
              <a:t>Or</a:t>
            </a:r>
          </a:p>
          <a:p>
            <a:pPr eaLnBrk="1" hangingPunct="1">
              <a:spcBef>
                <a:spcPct val="50000"/>
              </a:spcBef>
              <a:buFontTx/>
              <a:buNone/>
            </a:pPr>
            <a:r>
              <a:rPr lang="en-US" altLang="en-US" sz="6000" dirty="0"/>
              <a:t>No?</a:t>
            </a:r>
          </a:p>
        </p:txBody>
      </p:sp>
      <p:pic>
        <p:nvPicPr>
          <p:cNvPr id="62466" name="Picture 2" descr="https://voidbeauty.files.wordpress.com/2013/04/e40beee8023e1e82c9a26aedc30245c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71813" y="2532063"/>
            <a:ext cx="2971800" cy="322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2" name="Picture 8" descr="http://i185.photobucket.com/albums/x117/tgifreak/Image1-1.png"/>
          <p:cNvPicPr>
            <a:picLocks noChangeAspect="1" noChangeArrowheads="1"/>
          </p:cNvPicPr>
          <p:nvPr/>
        </p:nvPicPr>
        <p:blipFill>
          <a:blip r:embed="rId7">
            <a:extLst>
              <a:ext uri="{28A0092B-C50C-407E-A947-70E740481C1C}">
                <a14:useLocalDpi xmlns:a14="http://schemas.microsoft.com/office/drawing/2010/main" val="0"/>
              </a:ext>
            </a:extLst>
          </a:blip>
          <a:srcRect l="52341"/>
          <a:stretch>
            <a:fillRect/>
          </a:stretch>
        </p:blipFill>
        <p:spPr bwMode="auto">
          <a:xfrm>
            <a:off x="3213100" y="1600200"/>
            <a:ext cx="2189163" cy="512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6" name="Picture 12" descr="http://thefashiontag.com/wp-content/uploads/2015/03/men-shirts-casual-looks-spring-2015.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35388" y="2068513"/>
            <a:ext cx="3635375" cy="470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8" name="Picture 14" descr="http://www.wholesale7.net/images/201312/goods_img/125981_P_138811564241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12793" y="1698626"/>
            <a:ext cx="3168650" cy="477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0" name="Picture 16" descr="https://s-media-cache-ak0.pinimg.com/236x/e0/7a/be/e07abe9abb647cfcc18fad7d0ced777d.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30563" y="1600200"/>
            <a:ext cx="2247900" cy="555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6" name="Picture 22" descr="http://evereve.com/prodimages/1376-DEFAULT-l.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05263" y="1787525"/>
            <a:ext cx="3400425"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8" name="Picture 24" descr="http://g03.a.alicdn.com/kf/HTB1zsdaIXXXXXcIXFXXq6xXFXXXF/Modest-Affordable-A-line-Sweetheart-Chiffon-Homecoming-cocktail-Party-dresses-Fashion-cheap-Women-s-dresses-short.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22575" y="1944688"/>
            <a:ext cx="2970213" cy="415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3" name="Picture 11" descr="classic%20flower%20blous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819192" y="1538288"/>
            <a:ext cx="2979737"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90" name="Picture 26" descr="https://regiscareerservices.files.wordpress.com/2011/05/interview-attire-m-good.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11329" y="1638300"/>
            <a:ext cx="3790950" cy="498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94" name="Picture 30" descr="http://static.guim.co.uk/sys-images/Guardian/Pix/pictures/2014/3/17/1395071769047/Mans-job-interview-look-001.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353846" y="1495425"/>
            <a:ext cx="3436937" cy="503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089"/>
                                        </p:tgtEl>
                                        <p:attrNameLst>
                                          <p:attrName>style.visibility</p:attrName>
                                        </p:attrNameLst>
                                      </p:cBhvr>
                                      <p:to>
                                        <p:strVal val="visible"/>
                                      </p:to>
                                    </p:set>
                                    <p:animEffect transition="in" filter="barn(inVertical)">
                                      <p:cBhvr>
                                        <p:cTn id="7" dur="500"/>
                                        <p:tgtEl>
                                          <p:spTgt spid="30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xit" presetSubtype="4" fill="hold" nodeType="clickEffect">
                                  <p:stCondLst>
                                    <p:cond delay="0"/>
                                  </p:stCondLst>
                                  <p:childTnLst>
                                    <p:animEffect transition="out" filter="wipe(down)">
                                      <p:cBhvr>
                                        <p:cTn id="11" dur="500"/>
                                        <p:tgtEl>
                                          <p:spTgt spid="3089"/>
                                        </p:tgtEl>
                                      </p:cBhvr>
                                    </p:animEffect>
                                    <p:set>
                                      <p:cBhvr>
                                        <p:cTn id="12" dur="1" fill="hold">
                                          <p:stCondLst>
                                            <p:cond delay="499"/>
                                          </p:stCondLst>
                                        </p:cTn>
                                        <p:tgtEl>
                                          <p:spTgt spid="3089"/>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3077"/>
                                        </p:tgtEl>
                                        <p:attrNameLst>
                                          <p:attrName>style.visibility</p:attrName>
                                        </p:attrNameLst>
                                      </p:cBhvr>
                                      <p:to>
                                        <p:strVal val="visible"/>
                                      </p:to>
                                    </p:set>
                                    <p:animEffect transition="in" filter="wipe(down)">
                                      <p:cBhvr>
                                        <p:cTn id="17" dur="580">
                                          <p:stCondLst>
                                            <p:cond delay="0"/>
                                          </p:stCondLst>
                                        </p:cTn>
                                        <p:tgtEl>
                                          <p:spTgt spid="3077"/>
                                        </p:tgtEl>
                                      </p:cBhvr>
                                    </p:animEffect>
                                    <p:anim calcmode="lin" valueType="num">
                                      <p:cBhvr>
                                        <p:cTn id="18" dur="1822" tmFilter="0,0; 0.14,0.36; 0.43,0.73; 0.71,0.91; 1.0,1.0">
                                          <p:stCondLst>
                                            <p:cond delay="0"/>
                                          </p:stCondLst>
                                        </p:cTn>
                                        <p:tgtEl>
                                          <p:spTgt spid="3077"/>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3077"/>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3077"/>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3077"/>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3077"/>
                                        </p:tgtEl>
                                        <p:attrNameLst>
                                          <p:attrName>ppt_y</p:attrName>
                                        </p:attrNameLst>
                                      </p:cBhvr>
                                      <p:tavLst>
                                        <p:tav tm="0" fmla="#ppt_y-sin(pi*$)/81">
                                          <p:val>
                                            <p:fltVal val="0"/>
                                          </p:val>
                                        </p:tav>
                                        <p:tav tm="100000">
                                          <p:val>
                                            <p:fltVal val="1"/>
                                          </p:val>
                                        </p:tav>
                                      </p:tavLst>
                                    </p:anim>
                                    <p:animScale>
                                      <p:cBhvr>
                                        <p:cTn id="23" dur="26">
                                          <p:stCondLst>
                                            <p:cond delay="650"/>
                                          </p:stCondLst>
                                        </p:cTn>
                                        <p:tgtEl>
                                          <p:spTgt spid="3077"/>
                                        </p:tgtEl>
                                      </p:cBhvr>
                                      <p:to x="100000" y="60000"/>
                                    </p:animScale>
                                    <p:animScale>
                                      <p:cBhvr>
                                        <p:cTn id="24" dur="166" decel="50000">
                                          <p:stCondLst>
                                            <p:cond delay="676"/>
                                          </p:stCondLst>
                                        </p:cTn>
                                        <p:tgtEl>
                                          <p:spTgt spid="3077"/>
                                        </p:tgtEl>
                                      </p:cBhvr>
                                      <p:to x="100000" y="100000"/>
                                    </p:animScale>
                                    <p:animScale>
                                      <p:cBhvr>
                                        <p:cTn id="25" dur="26">
                                          <p:stCondLst>
                                            <p:cond delay="1312"/>
                                          </p:stCondLst>
                                        </p:cTn>
                                        <p:tgtEl>
                                          <p:spTgt spid="3077"/>
                                        </p:tgtEl>
                                      </p:cBhvr>
                                      <p:to x="100000" y="80000"/>
                                    </p:animScale>
                                    <p:animScale>
                                      <p:cBhvr>
                                        <p:cTn id="26" dur="166" decel="50000">
                                          <p:stCondLst>
                                            <p:cond delay="1338"/>
                                          </p:stCondLst>
                                        </p:cTn>
                                        <p:tgtEl>
                                          <p:spTgt spid="3077"/>
                                        </p:tgtEl>
                                      </p:cBhvr>
                                      <p:to x="100000" y="100000"/>
                                    </p:animScale>
                                    <p:animScale>
                                      <p:cBhvr>
                                        <p:cTn id="27" dur="26">
                                          <p:stCondLst>
                                            <p:cond delay="1642"/>
                                          </p:stCondLst>
                                        </p:cTn>
                                        <p:tgtEl>
                                          <p:spTgt spid="3077"/>
                                        </p:tgtEl>
                                      </p:cBhvr>
                                      <p:to x="100000" y="90000"/>
                                    </p:animScale>
                                    <p:animScale>
                                      <p:cBhvr>
                                        <p:cTn id="28" dur="166" decel="50000">
                                          <p:stCondLst>
                                            <p:cond delay="1668"/>
                                          </p:stCondLst>
                                        </p:cTn>
                                        <p:tgtEl>
                                          <p:spTgt spid="3077"/>
                                        </p:tgtEl>
                                      </p:cBhvr>
                                      <p:to x="100000" y="100000"/>
                                    </p:animScale>
                                    <p:animScale>
                                      <p:cBhvr>
                                        <p:cTn id="29" dur="26">
                                          <p:stCondLst>
                                            <p:cond delay="1808"/>
                                          </p:stCondLst>
                                        </p:cTn>
                                        <p:tgtEl>
                                          <p:spTgt spid="3077"/>
                                        </p:tgtEl>
                                      </p:cBhvr>
                                      <p:to x="100000" y="95000"/>
                                    </p:animScale>
                                    <p:animScale>
                                      <p:cBhvr>
                                        <p:cTn id="30" dur="166" decel="50000">
                                          <p:stCondLst>
                                            <p:cond delay="1834"/>
                                          </p:stCondLst>
                                        </p:cTn>
                                        <p:tgtEl>
                                          <p:spTgt spid="3077"/>
                                        </p:tgtEl>
                                      </p:cBhvr>
                                      <p:to x="100000" y="100000"/>
                                    </p:animScale>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xit" presetSubtype="0" fill="hold" nodeType="clickEffect">
                                  <p:stCondLst>
                                    <p:cond delay="0"/>
                                  </p:stCondLst>
                                  <p:childTnLst>
                                    <p:animEffect transition="out" filter="fade">
                                      <p:cBhvr>
                                        <p:cTn id="34" dur="500"/>
                                        <p:tgtEl>
                                          <p:spTgt spid="3077"/>
                                        </p:tgtEl>
                                      </p:cBhvr>
                                    </p:animEffect>
                                    <p:set>
                                      <p:cBhvr>
                                        <p:cTn id="35" dur="1" fill="hold">
                                          <p:stCondLst>
                                            <p:cond delay="499"/>
                                          </p:stCondLst>
                                        </p:cTn>
                                        <p:tgtEl>
                                          <p:spTgt spid="3077"/>
                                        </p:tgtEl>
                                        <p:attrNameLst>
                                          <p:attrName>style.visibility</p:attrName>
                                        </p:attrNameLst>
                                      </p:cBhvr>
                                      <p:to>
                                        <p:strVal val="hidden"/>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4" fill="hold" nodeType="clickEffect">
                                  <p:stCondLst>
                                    <p:cond delay="0"/>
                                  </p:stCondLst>
                                  <p:childTnLst>
                                    <p:set>
                                      <p:cBhvr>
                                        <p:cTn id="39" dur="1" fill="hold">
                                          <p:stCondLst>
                                            <p:cond delay="0"/>
                                          </p:stCondLst>
                                        </p:cTn>
                                        <p:tgtEl>
                                          <p:spTgt spid="62466"/>
                                        </p:tgtEl>
                                        <p:attrNameLst>
                                          <p:attrName>style.visibility</p:attrName>
                                        </p:attrNameLst>
                                      </p:cBhvr>
                                      <p:to>
                                        <p:strVal val="visible"/>
                                      </p:to>
                                    </p:set>
                                    <p:animEffect transition="in" filter="wipe(down)">
                                      <p:cBhvr>
                                        <p:cTn id="40" dur="500"/>
                                        <p:tgtEl>
                                          <p:spTgt spid="62466"/>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6" presetClass="exit" presetSubtype="32" fill="hold" nodeType="clickEffect">
                                  <p:stCondLst>
                                    <p:cond delay="0"/>
                                  </p:stCondLst>
                                  <p:childTnLst>
                                    <p:animEffect transition="out" filter="circle(out)">
                                      <p:cBhvr>
                                        <p:cTn id="44" dur="2000"/>
                                        <p:tgtEl>
                                          <p:spTgt spid="62466"/>
                                        </p:tgtEl>
                                      </p:cBhvr>
                                    </p:animEffect>
                                    <p:set>
                                      <p:cBhvr>
                                        <p:cTn id="45" dur="1" fill="hold">
                                          <p:stCondLst>
                                            <p:cond delay="1999"/>
                                          </p:stCondLst>
                                        </p:cTn>
                                        <p:tgtEl>
                                          <p:spTgt spid="62466"/>
                                        </p:tgtEl>
                                        <p:attrNameLst>
                                          <p:attrName>style.visibility</p:attrName>
                                        </p:attrNameLst>
                                      </p:cBhvr>
                                      <p:to>
                                        <p:strVal val="hidden"/>
                                      </p:to>
                                    </p:set>
                                  </p:childTnLst>
                                </p:cTn>
                              </p:par>
                            </p:childTnLst>
                          </p:cTn>
                        </p:par>
                      </p:childTnLst>
                    </p:cTn>
                  </p:par>
                  <p:par>
                    <p:cTn id="46" fill="hold" nodeType="clickPar">
                      <p:stCondLst>
                        <p:cond delay="indefinite"/>
                      </p:stCondLst>
                      <p:childTnLst>
                        <p:par>
                          <p:cTn id="47" fill="hold" nodeType="withGroup">
                            <p:stCondLst>
                              <p:cond delay="0"/>
                            </p:stCondLst>
                            <p:childTnLst>
                              <p:par>
                                <p:cTn id="48" presetID="6" presetClass="entr" presetSubtype="16" fill="hold" nodeType="clickEffect">
                                  <p:stCondLst>
                                    <p:cond delay="0"/>
                                  </p:stCondLst>
                                  <p:childTnLst>
                                    <p:set>
                                      <p:cBhvr>
                                        <p:cTn id="49" dur="1" fill="hold">
                                          <p:stCondLst>
                                            <p:cond delay="0"/>
                                          </p:stCondLst>
                                        </p:cTn>
                                        <p:tgtEl>
                                          <p:spTgt spid="62472"/>
                                        </p:tgtEl>
                                        <p:attrNameLst>
                                          <p:attrName>style.visibility</p:attrName>
                                        </p:attrNameLst>
                                      </p:cBhvr>
                                      <p:to>
                                        <p:strVal val="visible"/>
                                      </p:to>
                                    </p:set>
                                    <p:animEffect transition="in" filter="circle(in)">
                                      <p:cBhvr>
                                        <p:cTn id="50" dur="2000"/>
                                        <p:tgtEl>
                                          <p:spTgt spid="62472"/>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42" presetClass="exit" presetSubtype="0" fill="hold" nodeType="clickEffect">
                                  <p:stCondLst>
                                    <p:cond delay="0"/>
                                  </p:stCondLst>
                                  <p:childTnLst>
                                    <p:animEffect transition="out" filter="fade">
                                      <p:cBhvr>
                                        <p:cTn id="54" dur="1000"/>
                                        <p:tgtEl>
                                          <p:spTgt spid="62472"/>
                                        </p:tgtEl>
                                      </p:cBhvr>
                                    </p:animEffect>
                                    <p:anim calcmode="lin" valueType="num">
                                      <p:cBhvr>
                                        <p:cTn id="55" dur="1000"/>
                                        <p:tgtEl>
                                          <p:spTgt spid="62472"/>
                                        </p:tgtEl>
                                        <p:attrNameLst>
                                          <p:attrName>ppt_x</p:attrName>
                                        </p:attrNameLst>
                                      </p:cBhvr>
                                      <p:tavLst>
                                        <p:tav tm="0">
                                          <p:val>
                                            <p:strVal val="ppt_x"/>
                                          </p:val>
                                        </p:tav>
                                        <p:tav tm="100000">
                                          <p:val>
                                            <p:strVal val="ppt_x"/>
                                          </p:val>
                                        </p:tav>
                                      </p:tavLst>
                                    </p:anim>
                                    <p:anim calcmode="lin" valueType="num">
                                      <p:cBhvr>
                                        <p:cTn id="56" dur="1000"/>
                                        <p:tgtEl>
                                          <p:spTgt spid="62472"/>
                                        </p:tgtEl>
                                        <p:attrNameLst>
                                          <p:attrName>ppt_y</p:attrName>
                                        </p:attrNameLst>
                                      </p:cBhvr>
                                      <p:tavLst>
                                        <p:tav tm="0">
                                          <p:val>
                                            <p:strVal val="ppt_y"/>
                                          </p:val>
                                        </p:tav>
                                        <p:tav tm="100000">
                                          <p:val>
                                            <p:strVal val="ppt_y+.1"/>
                                          </p:val>
                                        </p:tav>
                                      </p:tavLst>
                                    </p:anim>
                                    <p:set>
                                      <p:cBhvr>
                                        <p:cTn id="57" dur="1" fill="hold">
                                          <p:stCondLst>
                                            <p:cond delay="999"/>
                                          </p:stCondLst>
                                        </p:cTn>
                                        <p:tgtEl>
                                          <p:spTgt spid="62472"/>
                                        </p:tgtEl>
                                        <p:attrNameLst>
                                          <p:attrName>style.visibility</p:attrName>
                                        </p:attrNameLst>
                                      </p:cBhvr>
                                      <p:to>
                                        <p:strVal val="hidden"/>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53" presetClass="entr" presetSubtype="16" fill="hold" nodeType="clickEffect">
                                  <p:stCondLst>
                                    <p:cond delay="0"/>
                                  </p:stCondLst>
                                  <p:childTnLst>
                                    <p:set>
                                      <p:cBhvr>
                                        <p:cTn id="61" dur="1" fill="hold">
                                          <p:stCondLst>
                                            <p:cond delay="0"/>
                                          </p:stCondLst>
                                        </p:cTn>
                                        <p:tgtEl>
                                          <p:spTgt spid="62488"/>
                                        </p:tgtEl>
                                        <p:attrNameLst>
                                          <p:attrName>style.visibility</p:attrName>
                                        </p:attrNameLst>
                                      </p:cBhvr>
                                      <p:to>
                                        <p:strVal val="visible"/>
                                      </p:to>
                                    </p:set>
                                    <p:anim calcmode="lin" valueType="num">
                                      <p:cBhvr>
                                        <p:cTn id="62" dur="500" fill="hold"/>
                                        <p:tgtEl>
                                          <p:spTgt spid="62488"/>
                                        </p:tgtEl>
                                        <p:attrNameLst>
                                          <p:attrName>ppt_w</p:attrName>
                                        </p:attrNameLst>
                                      </p:cBhvr>
                                      <p:tavLst>
                                        <p:tav tm="0">
                                          <p:val>
                                            <p:fltVal val="0"/>
                                          </p:val>
                                        </p:tav>
                                        <p:tav tm="100000">
                                          <p:val>
                                            <p:strVal val="#ppt_w"/>
                                          </p:val>
                                        </p:tav>
                                      </p:tavLst>
                                    </p:anim>
                                    <p:anim calcmode="lin" valueType="num">
                                      <p:cBhvr>
                                        <p:cTn id="63" dur="500" fill="hold"/>
                                        <p:tgtEl>
                                          <p:spTgt spid="62488"/>
                                        </p:tgtEl>
                                        <p:attrNameLst>
                                          <p:attrName>ppt_h</p:attrName>
                                        </p:attrNameLst>
                                      </p:cBhvr>
                                      <p:tavLst>
                                        <p:tav tm="0">
                                          <p:val>
                                            <p:fltVal val="0"/>
                                          </p:val>
                                        </p:tav>
                                        <p:tav tm="100000">
                                          <p:val>
                                            <p:strVal val="#ppt_h"/>
                                          </p:val>
                                        </p:tav>
                                      </p:tavLst>
                                    </p:anim>
                                    <p:animEffect transition="in" filter="fade">
                                      <p:cBhvr>
                                        <p:cTn id="64" dur="500"/>
                                        <p:tgtEl>
                                          <p:spTgt spid="62488"/>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2" presetClass="exit" presetSubtype="4" fill="hold" nodeType="clickEffect">
                                  <p:stCondLst>
                                    <p:cond delay="0"/>
                                  </p:stCondLst>
                                  <p:childTnLst>
                                    <p:anim calcmode="lin" valueType="num">
                                      <p:cBhvr additive="base">
                                        <p:cTn id="68" dur="500"/>
                                        <p:tgtEl>
                                          <p:spTgt spid="62488"/>
                                        </p:tgtEl>
                                        <p:attrNameLst>
                                          <p:attrName>ppt_x</p:attrName>
                                        </p:attrNameLst>
                                      </p:cBhvr>
                                      <p:tavLst>
                                        <p:tav tm="0">
                                          <p:val>
                                            <p:strVal val="ppt_x"/>
                                          </p:val>
                                        </p:tav>
                                        <p:tav tm="100000">
                                          <p:val>
                                            <p:strVal val="ppt_x"/>
                                          </p:val>
                                        </p:tav>
                                      </p:tavLst>
                                    </p:anim>
                                    <p:anim calcmode="lin" valueType="num">
                                      <p:cBhvr additive="base">
                                        <p:cTn id="69" dur="500"/>
                                        <p:tgtEl>
                                          <p:spTgt spid="62488"/>
                                        </p:tgtEl>
                                        <p:attrNameLst>
                                          <p:attrName>ppt_y</p:attrName>
                                        </p:attrNameLst>
                                      </p:cBhvr>
                                      <p:tavLst>
                                        <p:tav tm="0">
                                          <p:val>
                                            <p:strVal val="ppt_y"/>
                                          </p:val>
                                        </p:tav>
                                        <p:tav tm="100000">
                                          <p:val>
                                            <p:strVal val="1+ppt_h/2"/>
                                          </p:val>
                                        </p:tav>
                                      </p:tavLst>
                                    </p:anim>
                                    <p:set>
                                      <p:cBhvr>
                                        <p:cTn id="70" dur="1" fill="hold">
                                          <p:stCondLst>
                                            <p:cond delay="499"/>
                                          </p:stCondLst>
                                        </p:cTn>
                                        <p:tgtEl>
                                          <p:spTgt spid="62488"/>
                                        </p:tgtEl>
                                        <p:attrNameLst>
                                          <p:attrName>style.visibility</p:attrName>
                                        </p:attrNameLst>
                                      </p:cBhvr>
                                      <p:to>
                                        <p:strVal val="hidden"/>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10" presetClass="entr" presetSubtype="0" fill="hold" nodeType="clickEffect">
                                  <p:stCondLst>
                                    <p:cond delay="0"/>
                                  </p:stCondLst>
                                  <p:childTnLst>
                                    <p:set>
                                      <p:cBhvr>
                                        <p:cTn id="74" dur="1" fill="hold">
                                          <p:stCondLst>
                                            <p:cond delay="0"/>
                                          </p:stCondLst>
                                        </p:cTn>
                                        <p:tgtEl>
                                          <p:spTgt spid="62480"/>
                                        </p:tgtEl>
                                        <p:attrNameLst>
                                          <p:attrName>style.visibility</p:attrName>
                                        </p:attrNameLst>
                                      </p:cBhvr>
                                      <p:to>
                                        <p:strVal val="visible"/>
                                      </p:to>
                                    </p:set>
                                    <p:animEffect transition="in" filter="fade">
                                      <p:cBhvr>
                                        <p:cTn id="75" dur="500"/>
                                        <p:tgtEl>
                                          <p:spTgt spid="62480"/>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1" presetClass="exit" presetSubtype="1" fill="hold" nodeType="clickEffect">
                                  <p:stCondLst>
                                    <p:cond delay="0"/>
                                  </p:stCondLst>
                                  <p:childTnLst>
                                    <p:animEffect transition="out" filter="wheel(1)">
                                      <p:cBhvr>
                                        <p:cTn id="79" dur="2000"/>
                                        <p:tgtEl>
                                          <p:spTgt spid="62480"/>
                                        </p:tgtEl>
                                      </p:cBhvr>
                                    </p:animEffect>
                                    <p:set>
                                      <p:cBhvr>
                                        <p:cTn id="80" dur="1" fill="hold">
                                          <p:stCondLst>
                                            <p:cond delay="1999"/>
                                          </p:stCondLst>
                                        </p:cTn>
                                        <p:tgtEl>
                                          <p:spTgt spid="62480"/>
                                        </p:tgtEl>
                                        <p:attrNameLst>
                                          <p:attrName>style.visibility</p:attrName>
                                        </p:attrNameLst>
                                      </p:cBhvr>
                                      <p:to>
                                        <p:strVal val="hidden"/>
                                      </p:to>
                                    </p:set>
                                  </p:childTnLst>
                                </p:cTn>
                              </p:par>
                            </p:childTnLst>
                          </p:cTn>
                        </p:par>
                      </p:childTnLst>
                    </p:cTn>
                  </p:par>
                  <p:par>
                    <p:cTn id="81" fill="hold" nodeType="clickPar">
                      <p:stCondLst>
                        <p:cond delay="indefinite"/>
                      </p:stCondLst>
                      <p:childTnLst>
                        <p:par>
                          <p:cTn id="82" fill="hold" nodeType="withGroup">
                            <p:stCondLst>
                              <p:cond delay="0"/>
                            </p:stCondLst>
                            <p:childTnLst>
                              <p:par>
                                <p:cTn id="83" presetID="6" presetClass="entr" presetSubtype="16" fill="hold" nodeType="clickEffect">
                                  <p:stCondLst>
                                    <p:cond delay="0"/>
                                  </p:stCondLst>
                                  <p:childTnLst>
                                    <p:set>
                                      <p:cBhvr>
                                        <p:cTn id="84" dur="1" fill="hold">
                                          <p:stCondLst>
                                            <p:cond delay="0"/>
                                          </p:stCondLst>
                                        </p:cTn>
                                        <p:tgtEl>
                                          <p:spTgt spid="62478"/>
                                        </p:tgtEl>
                                        <p:attrNameLst>
                                          <p:attrName>style.visibility</p:attrName>
                                        </p:attrNameLst>
                                      </p:cBhvr>
                                      <p:to>
                                        <p:strVal val="visible"/>
                                      </p:to>
                                    </p:set>
                                    <p:animEffect transition="in" filter="circle(in)">
                                      <p:cBhvr>
                                        <p:cTn id="85" dur="2000"/>
                                        <p:tgtEl>
                                          <p:spTgt spid="62478"/>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10" presetClass="exit" presetSubtype="0" fill="hold" nodeType="clickEffect">
                                  <p:stCondLst>
                                    <p:cond delay="0"/>
                                  </p:stCondLst>
                                  <p:childTnLst>
                                    <p:animEffect transition="out" filter="fade">
                                      <p:cBhvr>
                                        <p:cTn id="89" dur="500"/>
                                        <p:tgtEl>
                                          <p:spTgt spid="62478"/>
                                        </p:tgtEl>
                                      </p:cBhvr>
                                    </p:animEffect>
                                    <p:set>
                                      <p:cBhvr>
                                        <p:cTn id="90" dur="1" fill="hold">
                                          <p:stCondLst>
                                            <p:cond delay="499"/>
                                          </p:stCondLst>
                                        </p:cTn>
                                        <p:tgtEl>
                                          <p:spTgt spid="62478"/>
                                        </p:tgtEl>
                                        <p:attrNameLst>
                                          <p:attrName>style.visibility</p:attrName>
                                        </p:attrNameLst>
                                      </p:cBhvr>
                                      <p:to>
                                        <p:strVal val="hidden"/>
                                      </p:to>
                                    </p:set>
                                  </p:childTnLst>
                                </p:cTn>
                              </p:par>
                            </p:childTnLst>
                          </p:cTn>
                        </p:par>
                      </p:childTnLst>
                    </p:cTn>
                  </p:par>
                  <p:par>
                    <p:cTn id="91" fill="hold" nodeType="clickPar">
                      <p:stCondLst>
                        <p:cond delay="indefinite"/>
                      </p:stCondLst>
                      <p:childTnLst>
                        <p:par>
                          <p:cTn id="92" fill="hold" nodeType="withGroup">
                            <p:stCondLst>
                              <p:cond delay="0"/>
                            </p:stCondLst>
                            <p:childTnLst>
                              <p:par>
                                <p:cTn id="93" presetID="6" presetClass="entr" presetSubtype="16" fill="hold" nodeType="clickEffect">
                                  <p:stCondLst>
                                    <p:cond delay="0"/>
                                  </p:stCondLst>
                                  <p:childTnLst>
                                    <p:set>
                                      <p:cBhvr>
                                        <p:cTn id="94" dur="1" fill="hold">
                                          <p:stCondLst>
                                            <p:cond delay="0"/>
                                          </p:stCondLst>
                                        </p:cTn>
                                        <p:tgtEl>
                                          <p:spTgt spid="3083"/>
                                        </p:tgtEl>
                                        <p:attrNameLst>
                                          <p:attrName>style.visibility</p:attrName>
                                        </p:attrNameLst>
                                      </p:cBhvr>
                                      <p:to>
                                        <p:strVal val="visible"/>
                                      </p:to>
                                    </p:set>
                                    <p:animEffect transition="in" filter="circle(in)">
                                      <p:cBhvr>
                                        <p:cTn id="95" dur="2000"/>
                                        <p:tgtEl>
                                          <p:spTgt spid="3083"/>
                                        </p:tgtEl>
                                      </p:cBhvr>
                                    </p:animEffect>
                                  </p:childTnLst>
                                </p:cTn>
                              </p:par>
                            </p:childTnLst>
                          </p:cTn>
                        </p:par>
                      </p:childTnLst>
                    </p:cTn>
                  </p:par>
                  <p:par>
                    <p:cTn id="96" fill="hold" nodeType="clickPar">
                      <p:stCondLst>
                        <p:cond delay="indefinite"/>
                      </p:stCondLst>
                      <p:childTnLst>
                        <p:par>
                          <p:cTn id="97" fill="hold" nodeType="withGroup">
                            <p:stCondLst>
                              <p:cond delay="0"/>
                            </p:stCondLst>
                            <p:childTnLst>
                              <p:par>
                                <p:cTn id="98" presetID="10" presetClass="exit" presetSubtype="0" fill="hold" nodeType="clickEffect">
                                  <p:stCondLst>
                                    <p:cond delay="0"/>
                                  </p:stCondLst>
                                  <p:childTnLst>
                                    <p:animEffect transition="out" filter="fade">
                                      <p:cBhvr>
                                        <p:cTn id="99" dur="500"/>
                                        <p:tgtEl>
                                          <p:spTgt spid="3083"/>
                                        </p:tgtEl>
                                      </p:cBhvr>
                                    </p:animEffect>
                                    <p:set>
                                      <p:cBhvr>
                                        <p:cTn id="100" dur="1" fill="hold">
                                          <p:stCondLst>
                                            <p:cond delay="499"/>
                                          </p:stCondLst>
                                        </p:cTn>
                                        <p:tgtEl>
                                          <p:spTgt spid="3083"/>
                                        </p:tgtEl>
                                        <p:attrNameLst>
                                          <p:attrName>style.visibility</p:attrName>
                                        </p:attrNameLst>
                                      </p:cBhvr>
                                      <p:to>
                                        <p:strVal val="hidden"/>
                                      </p:to>
                                    </p:se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53" presetClass="entr" presetSubtype="16" fill="hold" nodeType="clickEffect">
                                  <p:stCondLst>
                                    <p:cond delay="0"/>
                                  </p:stCondLst>
                                  <p:childTnLst>
                                    <p:set>
                                      <p:cBhvr>
                                        <p:cTn id="104" dur="1" fill="hold">
                                          <p:stCondLst>
                                            <p:cond delay="0"/>
                                          </p:stCondLst>
                                        </p:cTn>
                                        <p:tgtEl>
                                          <p:spTgt spid="62476"/>
                                        </p:tgtEl>
                                        <p:attrNameLst>
                                          <p:attrName>style.visibility</p:attrName>
                                        </p:attrNameLst>
                                      </p:cBhvr>
                                      <p:to>
                                        <p:strVal val="visible"/>
                                      </p:to>
                                    </p:set>
                                    <p:anim calcmode="lin" valueType="num">
                                      <p:cBhvr>
                                        <p:cTn id="105" dur="500" fill="hold"/>
                                        <p:tgtEl>
                                          <p:spTgt spid="62476"/>
                                        </p:tgtEl>
                                        <p:attrNameLst>
                                          <p:attrName>ppt_w</p:attrName>
                                        </p:attrNameLst>
                                      </p:cBhvr>
                                      <p:tavLst>
                                        <p:tav tm="0">
                                          <p:val>
                                            <p:fltVal val="0"/>
                                          </p:val>
                                        </p:tav>
                                        <p:tav tm="100000">
                                          <p:val>
                                            <p:strVal val="#ppt_w"/>
                                          </p:val>
                                        </p:tav>
                                      </p:tavLst>
                                    </p:anim>
                                    <p:anim calcmode="lin" valueType="num">
                                      <p:cBhvr>
                                        <p:cTn id="106" dur="500" fill="hold"/>
                                        <p:tgtEl>
                                          <p:spTgt spid="62476"/>
                                        </p:tgtEl>
                                        <p:attrNameLst>
                                          <p:attrName>ppt_h</p:attrName>
                                        </p:attrNameLst>
                                      </p:cBhvr>
                                      <p:tavLst>
                                        <p:tav tm="0">
                                          <p:val>
                                            <p:fltVal val="0"/>
                                          </p:val>
                                        </p:tav>
                                        <p:tav tm="100000">
                                          <p:val>
                                            <p:strVal val="#ppt_h"/>
                                          </p:val>
                                        </p:tav>
                                      </p:tavLst>
                                    </p:anim>
                                    <p:animEffect transition="in" filter="fade">
                                      <p:cBhvr>
                                        <p:cTn id="107" dur="500"/>
                                        <p:tgtEl>
                                          <p:spTgt spid="62476"/>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10" presetClass="exit" presetSubtype="0" fill="hold" nodeType="clickEffect">
                                  <p:stCondLst>
                                    <p:cond delay="0"/>
                                  </p:stCondLst>
                                  <p:childTnLst>
                                    <p:animEffect transition="out" filter="fade">
                                      <p:cBhvr>
                                        <p:cTn id="111" dur="500"/>
                                        <p:tgtEl>
                                          <p:spTgt spid="62476"/>
                                        </p:tgtEl>
                                      </p:cBhvr>
                                    </p:animEffect>
                                    <p:set>
                                      <p:cBhvr>
                                        <p:cTn id="112" dur="1" fill="hold">
                                          <p:stCondLst>
                                            <p:cond delay="499"/>
                                          </p:stCondLst>
                                        </p:cTn>
                                        <p:tgtEl>
                                          <p:spTgt spid="62476"/>
                                        </p:tgtEl>
                                        <p:attrNameLst>
                                          <p:attrName>style.visibility</p:attrName>
                                        </p:attrNameLst>
                                      </p:cBhvr>
                                      <p:to>
                                        <p:strVal val="hidden"/>
                                      </p:to>
                                    </p:se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53" presetClass="entr" presetSubtype="16" fill="hold" nodeType="clickEffect">
                                  <p:stCondLst>
                                    <p:cond delay="0"/>
                                  </p:stCondLst>
                                  <p:childTnLst>
                                    <p:set>
                                      <p:cBhvr>
                                        <p:cTn id="116" dur="1" fill="hold">
                                          <p:stCondLst>
                                            <p:cond delay="0"/>
                                          </p:stCondLst>
                                        </p:cTn>
                                        <p:tgtEl>
                                          <p:spTgt spid="62486"/>
                                        </p:tgtEl>
                                        <p:attrNameLst>
                                          <p:attrName>style.visibility</p:attrName>
                                        </p:attrNameLst>
                                      </p:cBhvr>
                                      <p:to>
                                        <p:strVal val="visible"/>
                                      </p:to>
                                    </p:set>
                                    <p:anim calcmode="lin" valueType="num">
                                      <p:cBhvr>
                                        <p:cTn id="117" dur="500" fill="hold"/>
                                        <p:tgtEl>
                                          <p:spTgt spid="62486"/>
                                        </p:tgtEl>
                                        <p:attrNameLst>
                                          <p:attrName>ppt_w</p:attrName>
                                        </p:attrNameLst>
                                      </p:cBhvr>
                                      <p:tavLst>
                                        <p:tav tm="0">
                                          <p:val>
                                            <p:fltVal val="0"/>
                                          </p:val>
                                        </p:tav>
                                        <p:tav tm="100000">
                                          <p:val>
                                            <p:strVal val="#ppt_w"/>
                                          </p:val>
                                        </p:tav>
                                      </p:tavLst>
                                    </p:anim>
                                    <p:anim calcmode="lin" valueType="num">
                                      <p:cBhvr>
                                        <p:cTn id="118" dur="500" fill="hold"/>
                                        <p:tgtEl>
                                          <p:spTgt spid="62486"/>
                                        </p:tgtEl>
                                        <p:attrNameLst>
                                          <p:attrName>ppt_h</p:attrName>
                                        </p:attrNameLst>
                                      </p:cBhvr>
                                      <p:tavLst>
                                        <p:tav tm="0">
                                          <p:val>
                                            <p:fltVal val="0"/>
                                          </p:val>
                                        </p:tav>
                                        <p:tav tm="100000">
                                          <p:val>
                                            <p:strVal val="#ppt_h"/>
                                          </p:val>
                                        </p:tav>
                                      </p:tavLst>
                                    </p:anim>
                                    <p:animEffect transition="in" filter="fade">
                                      <p:cBhvr>
                                        <p:cTn id="119" dur="500"/>
                                        <p:tgtEl>
                                          <p:spTgt spid="62486"/>
                                        </p:tgtEl>
                                      </p:cBhvr>
                                    </p:animEffect>
                                  </p:childTnLst>
                                </p:cTn>
                              </p:par>
                            </p:childTnLst>
                          </p:cTn>
                        </p:par>
                      </p:childTnLst>
                    </p:cTn>
                  </p:par>
                  <p:par>
                    <p:cTn id="120" fill="hold" nodeType="clickPar">
                      <p:stCondLst>
                        <p:cond delay="indefinite"/>
                      </p:stCondLst>
                      <p:childTnLst>
                        <p:par>
                          <p:cTn id="121" fill="hold" nodeType="withGroup">
                            <p:stCondLst>
                              <p:cond delay="0"/>
                            </p:stCondLst>
                            <p:childTnLst>
                              <p:par>
                                <p:cTn id="122" presetID="2" presetClass="exit" presetSubtype="4" fill="hold" nodeType="clickEffect">
                                  <p:stCondLst>
                                    <p:cond delay="0"/>
                                  </p:stCondLst>
                                  <p:childTnLst>
                                    <p:anim calcmode="lin" valueType="num">
                                      <p:cBhvr additive="base">
                                        <p:cTn id="123" dur="500"/>
                                        <p:tgtEl>
                                          <p:spTgt spid="62486"/>
                                        </p:tgtEl>
                                        <p:attrNameLst>
                                          <p:attrName>ppt_x</p:attrName>
                                        </p:attrNameLst>
                                      </p:cBhvr>
                                      <p:tavLst>
                                        <p:tav tm="0">
                                          <p:val>
                                            <p:strVal val="ppt_x"/>
                                          </p:val>
                                        </p:tav>
                                        <p:tav tm="100000">
                                          <p:val>
                                            <p:strVal val="ppt_x"/>
                                          </p:val>
                                        </p:tav>
                                      </p:tavLst>
                                    </p:anim>
                                    <p:anim calcmode="lin" valueType="num">
                                      <p:cBhvr additive="base">
                                        <p:cTn id="124" dur="500"/>
                                        <p:tgtEl>
                                          <p:spTgt spid="62486"/>
                                        </p:tgtEl>
                                        <p:attrNameLst>
                                          <p:attrName>ppt_y</p:attrName>
                                        </p:attrNameLst>
                                      </p:cBhvr>
                                      <p:tavLst>
                                        <p:tav tm="0">
                                          <p:val>
                                            <p:strVal val="ppt_y"/>
                                          </p:val>
                                        </p:tav>
                                        <p:tav tm="100000">
                                          <p:val>
                                            <p:strVal val="1+ppt_h/2"/>
                                          </p:val>
                                        </p:tav>
                                      </p:tavLst>
                                    </p:anim>
                                    <p:set>
                                      <p:cBhvr>
                                        <p:cTn id="125" dur="1" fill="hold">
                                          <p:stCondLst>
                                            <p:cond delay="499"/>
                                          </p:stCondLst>
                                        </p:cTn>
                                        <p:tgtEl>
                                          <p:spTgt spid="62486"/>
                                        </p:tgtEl>
                                        <p:attrNameLst>
                                          <p:attrName>style.visibility</p:attrName>
                                        </p:attrNameLst>
                                      </p:cBhvr>
                                      <p:to>
                                        <p:strVal val="hidden"/>
                                      </p:to>
                                    </p:set>
                                  </p:childTnLst>
                                </p:cTn>
                              </p:par>
                            </p:childTnLst>
                          </p:cTn>
                        </p:par>
                      </p:childTnLst>
                    </p:cTn>
                  </p:par>
                  <p:par>
                    <p:cTn id="126" fill="hold" nodeType="clickPar">
                      <p:stCondLst>
                        <p:cond delay="indefinite"/>
                      </p:stCondLst>
                      <p:childTnLst>
                        <p:par>
                          <p:cTn id="127" fill="hold" nodeType="withGroup">
                            <p:stCondLst>
                              <p:cond delay="0"/>
                            </p:stCondLst>
                            <p:childTnLst>
                              <p:par>
                                <p:cTn id="128" presetID="53" presetClass="entr" presetSubtype="16" fill="hold" nodeType="clickEffect">
                                  <p:stCondLst>
                                    <p:cond delay="0"/>
                                  </p:stCondLst>
                                  <p:childTnLst>
                                    <p:set>
                                      <p:cBhvr>
                                        <p:cTn id="129" dur="1" fill="hold">
                                          <p:stCondLst>
                                            <p:cond delay="0"/>
                                          </p:stCondLst>
                                        </p:cTn>
                                        <p:tgtEl>
                                          <p:spTgt spid="62490"/>
                                        </p:tgtEl>
                                        <p:attrNameLst>
                                          <p:attrName>style.visibility</p:attrName>
                                        </p:attrNameLst>
                                      </p:cBhvr>
                                      <p:to>
                                        <p:strVal val="visible"/>
                                      </p:to>
                                    </p:set>
                                    <p:anim calcmode="lin" valueType="num">
                                      <p:cBhvr>
                                        <p:cTn id="130" dur="500" fill="hold"/>
                                        <p:tgtEl>
                                          <p:spTgt spid="62490"/>
                                        </p:tgtEl>
                                        <p:attrNameLst>
                                          <p:attrName>ppt_w</p:attrName>
                                        </p:attrNameLst>
                                      </p:cBhvr>
                                      <p:tavLst>
                                        <p:tav tm="0">
                                          <p:val>
                                            <p:fltVal val="0"/>
                                          </p:val>
                                        </p:tav>
                                        <p:tav tm="100000">
                                          <p:val>
                                            <p:strVal val="#ppt_w"/>
                                          </p:val>
                                        </p:tav>
                                      </p:tavLst>
                                    </p:anim>
                                    <p:anim calcmode="lin" valueType="num">
                                      <p:cBhvr>
                                        <p:cTn id="131" dur="500" fill="hold"/>
                                        <p:tgtEl>
                                          <p:spTgt spid="62490"/>
                                        </p:tgtEl>
                                        <p:attrNameLst>
                                          <p:attrName>ppt_h</p:attrName>
                                        </p:attrNameLst>
                                      </p:cBhvr>
                                      <p:tavLst>
                                        <p:tav tm="0">
                                          <p:val>
                                            <p:fltVal val="0"/>
                                          </p:val>
                                        </p:tav>
                                        <p:tav tm="100000">
                                          <p:val>
                                            <p:strVal val="#ppt_h"/>
                                          </p:val>
                                        </p:tav>
                                      </p:tavLst>
                                    </p:anim>
                                    <p:animEffect transition="in" filter="fade">
                                      <p:cBhvr>
                                        <p:cTn id="132" dur="500"/>
                                        <p:tgtEl>
                                          <p:spTgt spid="62490"/>
                                        </p:tgtEl>
                                      </p:cBhvr>
                                    </p:animEffect>
                                  </p:childTnLst>
                                </p:cTn>
                              </p:par>
                            </p:childTnLst>
                          </p:cTn>
                        </p:par>
                      </p:childTnLst>
                    </p:cTn>
                  </p:par>
                  <p:par>
                    <p:cTn id="133" fill="hold" nodeType="clickPar">
                      <p:stCondLst>
                        <p:cond delay="indefinite"/>
                      </p:stCondLst>
                      <p:childTnLst>
                        <p:par>
                          <p:cTn id="134" fill="hold" nodeType="withGroup">
                            <p:stCondLst>
                              <p:cond delay="0"/>
                            </p:stCondLst>
                            <p:childTnLst>
                              <p:par>
                                <p:cTn id="135" presetID="10" presetClass="exit" presetSubtype="0" fill="hold" nodeType="clickEffect">
                                  <p:stCondLst>
                                    <p:cond delay="0"/>
                                  </p:stCondLst>
                                  <p:childTnLst>
                                    <p:animEffect transition="out" filter="fade">
                                      <p:cBhvr>
                                        <p:cTn id="136" dur="500"/>
                                        <p:tgtEl>
                                          <p:spTgt spid="62490"/>
                                        </p:tgtEl>
                                      </p:cBhvr>
                                    </p:animEffect>
                                    <p:set>
                                      <p:cBhvr>
                                        <p:cTn id="137" dur="1" fill="hold">
                                          <p:stCondLst>
                                            <p:cond delay="499"/>
                                          </p:stCondLst>
                                        </p:cTn>
                                        <p:tgtEl>
                                          <p:spTgt spid="62490"/>
                                        </p:tgtEl>
                                        <p:attrNameLst>
                                          <p:attrName>style.visibility</p:attrName>
                                        </p:attrNameLst>
                                      </p:cBhvr>
                                      <p:to>
                                        <p:strVal val="hidden"/>
                                      </p:to>
                                    </p:set>
                                  </p:childTnLst>
                                </p:cTn>
                              </p:par>
                            </p:childTnLst>
                          </p:cTn>
                        </p:par>
                      </p:childTnLst>
                    </p:cTn>
                  </p:par>
                  <p:par>
                    <p:cTn id="138" fill="hold" nodeType="clickPar">
                      <p:stCondLst>
                        <p:cond delay="indefinite"/>
                      </p:stCondLst>
                      <p:childTnLst>
                        <p:par>
                          <p:cTn id="139" fill="hold" nodeType="withGroup">
                            <p:stCondLst>
                              <p:cond delay="0"/>
                            </p:stCondLst>
                            <p:childTnLst>
                              <p:par>
                                <p:cTn id="140" presetID="21" presetClass="entr" presetSubtype="1" fill="hold" nodeType="clickEffect">
                                  <p:stCondLst>
                                    <p:cond delay="0"/>
                                  </p:stCondLst>
                                  <p:childTnLst>
                                    <p:set>
                                      <p:cBhvr>
                                        <p:cTn id="141" dur="1" fill="hold">
                                          <p:stCondLst>
                                            <p:cond delay="0"/>
                                          </p:stCondLst>
                                        </p:cTn>
                                        <p:tgtEl>
                                          <p:spTgt spid="62494"/>
                                        </p:tgtEl>
                                        <p:attrNameLst>
                                          <p:attrName>style.visibility</p:attrName>
                                        </p:attrNameLst>
                                      </p:cBhvr>
                                      <p:to>
                                        <p:strVal val="visible"/>
                                      </p:to>
                                    </p:set>
                                    <p:animEffect transition="in" filter="wheel(1)">
                                      <p:cBhvr>
                                        <p:cTn id="142" dur="2000"/>
                                        <p:tgtEl>
                                          <p:spTgt spid="62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122"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0"/>
            <a:ext cx="6324600" cy="66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1066800" y="1600200"/>
            <a:ext cx="8229600" cy="4525963"/>
          </a:xfrm>
        </p:spPr>
        <p:txBody>
          <a:bodyPr/>
          <a:lstStyle/>
          <a:p>
            <a:pPr marL="569913" indent="-569913" eaLnBrk="1" hangingPunct="1">
              <a:buBlip>
                <a:blip r:embed="rId4"/>
              </a:buBlip>
              <a:tabLst>
                <a:tab pos="515938" algn="l"/>
              </a:tabLst>
            </a:pPr>
            <a:r>
              <a:rPr lang="en-US" altLang="en-US" dirty="0" smtClean="0">
                <a:ea typeface="ＭＳ Ｐゴシック" panose="020B0600070205080204" pitchFamily="34" charset="-128"/>
              </a:rPr>
              <a:t>Shirt &amp; Tie</a:t>
            </a:r>
          </a:p>
          <a:p>
            <a:pPr marL="569913" indent="-569913" eaLnBrk="1" hangingPunct="1">
              <a:buBlip>
                <a:blip r:embed="rId4"/>
              </a:buBlip>
              <a:tabLst>
                <a:tab pos="515938" algn="l"/>
              </a:tabLst>
            </a:pPr>
            <a:r>
              <a:rPr lang="en-US" altLang="en-US" dirty="0" smtClean="0">
                <a:ea typeface="ＭＳ Ｐゴシック" panose="020B0600070205080204" pitchFamily="34" charset="-128"/>
              </a:rPr>
              <a:t>Follow basic school rules</a:t>
            </a:r>
          </a:p>
          <a:p>
            <a:pPr marL="569913" indent="-569913" eaLnBrk="1" hangingPunct="1">
              <a:buBlip>
                <a:blip r:embed="rId4"/>
              </a:buBlip>
              <a:tabLst>
                <a:tab pos="515938" algn="l"/>
              </a:tabLst>
            </a:pPr>
            <a:r>
              <a:rPr lang="en-US" altLang="en-US" dirty="0" smtClean="0">
                <a:ea typeface="ＭＳ Ｐゴシック" panose="020B0600070205080204" pitchFamily="34" charset="-128"/>
              </a:rPr>
              <a:t>Be modest</a:t>
            </a:r>
          </a:p>
          <a:p>
            <a:pPr marL="569913" indent="-569913" eaLnBrk="1" hangingPunct="1">
              <a:buBlip>
                <a:blip r:embed="rId4"/>
              </a:buBlip>
              <a:tabLst>
                <a:tab pos="515938" algn="l"/>
              </a:tabLst>
            </a:pPr>
            <a:r>
              <a:rPr lang="en-US" altLang="en-US" dirty="0" smtClean="0">
                <a:ea typeface="ＭＳ Ｐゴシック" panose="020B0600070205080204" pitchFamily="34" charset="-128"/>
              </a:rPr>
              <a:t>No Jeans!!!</a:t>
            </a:r>
          </a:p>
        </p:txBody>
      </p:sp>
      <p:sp>
        <p:nvSpPr>
          <p:cNvPr id="36867" name="Rectangle 4"/>
          <p:cNvSpPr>
            <a:spLocks noGrp="1" noChangeArrowheads="1"/>
          </p:cNvSpPr>
          <p:nvPr>
            <p:ph type="title"/>
          </p:nvPr>
        </p:nvSpPr>
        <p:spPr>
          <a:noFill/>
        </p:spPr>
        <p:txBody>
          <a:bodyPr/>
          <a:lstStyle/>
          <a:p>
            <a:pPr eaLnBrk="1" hangingPunct="1"/>
            <a:r>
              <a:rPr lang="en-US" altLang="en-US" dirty="0" smtClean="0">
                <a:latin typeface="KG Be Still &amp; Know" panose="02000503000000020004" pitchFamily="2" charset="0"/>
                <a:ea typeface="ＭＳ Ｐゴシック" panose="020B0600070205080204" pitchFamily="34" charset="-128"/>
              </a:rPr>
              <a:t>What to Wear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dissolve">
                                      <p:cBhvr>
                                        <p:cTn id="7" dur="500"/>
                                        <p:tgtEl>
                                          <p:spTgt spid="133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dissolve">
                                      <p:cBhvr>
                                        <p:cTn id="12" dur="500"/>
                                        <p:tgtEl>
                                          <p:spTgt spid="1331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Effect transition="in" filter="dissolve">
                                      <p:cBhvr>
                                        <p:cTn id="17" dur="500"/>
                                        <p:tgtEl>
                                          <p:spTgt spid="1331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13315">
                                            <p:txEl>
                                              <p:pRg st="3" end="3"/>
                                            </p:txEl>
                                          </p:spTgt>
                                        </p:tgtEl>
                                        <p:attrNameLst>
                                          <p:attrName>style.visibility</p:attrName>
                                        </p:attrNameLst>
                                      </p:cBhvr>
                                      <p:to>
                                        <p:strVal val="visible"/>
                                      </p:to>
                                    </p:set>
                                    <p:animEffect transition="in" filter="dissolve">
                                      <p:cBhvr>
                                        <p:cTn id="22" dur="500"/>
                                        <p:tgtEl>
                                          <p:spTgt spid="133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altLang="en-US" smtClean="0">
                <a:latin typeface="Calligraph421 BT" panose="03060702050402020204" pitchFamily="66" charset="0"/>
                <a:ea typeface="ＭＳ Ｐゴシック" panose="020B0600070205080204" pitchFamily="34" charset="-128"/>
              </a:rPr>
              <a:t>Hygiene</a:t>
            </a:r>
          </a:p>
        </p:txBody>
      </p:sp>
      <p:pic>
        <p:nvPicPr>
          <p:cNvPr id="4101" name="Picture 5" descr="99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3800" y="1263650"/>
            <a:ext cx="4000500" cy="429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6" name="Text Box 6"/>
          <p:cNvSpPr txBox="1">
            <a:spLocks noChangeArrowheads="1"/>
          </p:cNvSpPr>
          <p:nvPr/>
        </p:nvSpPr>
        <p:spPr bwMode="auto">
          <a:xfrm>
            <a:off x="844551" y="1955007"/>
            <a:ext cx="2057400" cy="279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buFontTx/>
              <a:buNone/>
            </a:pPr>
            <a:r>
              <a:rPr lang="en-US" altLang="en-US" sz="6000" dirty="0"/>
              <a:t>Yes </a:t>
            </a:r>
          </a:p>
          <a:p>
            <a:pPr eaLnBrk="1" hangingPunct="1">
              <a:spcBef>
                <a:spcPct val="50000"/>
              </a:spcBef>
              <a:buFontTx/>
              <a:buNone/>
            </a:pPr>
            <a:r>
              <a:rPr lang="en-US" altLang="en-US" sz="1800" dirty="0"/>
              <a:t>Or</a:t>
            </a:r>
          </a:p>
          <a:p>
            <a:pPr eaLnBrk="1" hangingPunct="1">
              <a:spcBef>
                <a:spcPct val="50000"/>
              </a:spcBef>
              <a:buFontTx/>
              <a:buNone/>
            </a:pPr>
            <a:r>
              <a:rPr lang="en-US" altLang="en-US" sz="6000" dirty="0"/>
              <a:t>No?</a:t>
            </a:r>
          </a:p>
        </p:txBody>
      </p:sp>
      <p:pic>
        <p:nvPicPr>
          <p:cNvPr id="12300" name="Picture 12" descr="https://encrypted-tbn2.gstatic.com/images?q=tbn:ANd9GcRQamwQkE2aZAW8NbRCRWtUwkUKwDJqIlX_0Ojw45OajEMtYF7I2A:www.beautytipshub.com/wp-content/uploads/2012/03/dreamstime_1175499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1044552"/>
            <a:ext cx="5399905" cy="5399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8" descr="crazy%20hai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3350" y="1130300"/>
            <a:ext cx="4895850" cy="456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8" descr="my%20dirty%20fac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84450" y="901700"/>
            <a:ext cx="470852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8" name="Picture 12" descr="hairstyl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21050" y="887413"/>
            <a:ext cx="35798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2" name="Picture 16" descr="man-1b"/>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22675" y="706438"/>
            <a:ext cx="27559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0" name="Picture 14" descr="b303033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52763" y="625475"/>
            <a:ext cx="4300537" cy="572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Picture 10" descr="16%20stinky"/>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08624" y="1399382"/>
            <a:ext cx="5915025"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barn(inVertical)">
                                      <p:cBhvr>
                                        <p:cTn id="7" dur="500"/>
                                        <p:tgtEl>
                                          <p:spTgt spid="41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xit" presetSubtype="0" fill="hold" nodeType="clickEffect">
                                  <p:stCondLst>
                                    <p:cond delay="0"/>
                                  </p:stCondLst>
                                  <p:childTnLst>
                                    <p:set>
                                      <p:cBhvr>
                                        <p:cTn id="11" dur="1" fill="hold">
                                          <p:stCondLst>
                                            <p:cond delay="0"/>
                                          </p:stCondLst>
                                        </p:cTn>
                                        <p:tgtEl>
                                          <p:spTgt spid="4101"/>
                                        </p:tgtEl>
                                        <p:attrNameLst>
                                          <p:attrName>style.visibility</p:attrName>
                                        </p:attrNameLst>
                                      </p:cBhvr>
                                      <p:to>
                                        <p:strVal val="hidden"/>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12300"/>
                                        </p:tgtEl>
                                        <p:attrNameLst>
                                          <p:attrName>style.visibility</p:attrName>
                                        </p:attrNameLst>
                                      </p:cBhvr>
                                      <p:to>
                                        <p:strVal val="visible"/>
                                      </p:to>
                                    </p:set>
                                    <p:animEffect transition="in" filter="wipe(down)">
                                      <p:cBhvr>
                                        <p:cTn id="16" dur="500"/>
                                        <p:tgtEl>
                                          <p:spTgt spid="1230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xit" presetSubtype="0" fill="hold" nodeType="clickEffect">
                                  <p:stCondLst>
                                    <p:cond delay="0"/>
                                  </p:stCondLst>
                                  <p:childTnLst>
                                    <p:animEffect transition="out" filter="fade">
                                      <p:cBhvr>
                                        <p:cTn id="20" dur="500"/>
                                        <p:tgtEl>
                                          <p:spTgt spid="12300"/>
                                        </p:tgtEl>
                                      </p:cBhvr>
                                    </p:animEffect>
                                    <p:set>
                                      <p:cBhvr>
                                        <p:cTn id="21" dur="1" fill="hold">
                                          <p:stCondLst>
                                            <p:cond delay="499"/>
                                          </p:stCondLst>
                                        </p:cTn>
                                        <p:tgtEl>
                                          <p:spTgt spid="12300"/>
                                        </p:tgtEl>
                                        <p:attrNameLst>
                                          <p:attrName>style.visibility</p:attrName>
                                        </p:attrNameLst>
                                      </p:cBhvr>
                                      <p:to>
                                        <p:strVal val="hidden"/>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16" presetClass="entr" presetSubtype="21" fill="hold" nodeType="clickEffect">
                                  <p:stCondLst>
                                    <p:cond delay="0"/>
                                  </p:stCondLst>
                                  <p:childTnLst>
                                    <p:set>
                                      <p:cBhvr>
                                        <p:cTn id="25" dur="1" fill="hold">
                                          <p:stCondLst>
                                            <p:cond delay="0"/>
                                          </p:stCondLst>
                                        </p:cTn>
                                        <p:tgtEl>
                                          <p:spTgt spid="4104"/>
                                        </p:tgtEl>
                                        <p:attrNameLst>
                                          <p:attrName>style.visibility</p:attrName>
                                        </p:attrNameLst>
                                      </p:cBhvr>
                                      <p:to>
                                        <p:strVal val="visible"/>
                                      </p:to>
                                    </p:set>
                                    <p:animEffect transition="in" filter="barn(inVertical)">
                                      <p:cBhvr>
                                        <p:cTn id="26" dur="500"/>
                                        <p:tgtEl>
                                          <p:spTgt spid="410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xit" presetSubtype="0" fill="hold" nodeType="clickEffect">
                                  <p:stCondLst>
                                    <p:cond delay="0"/>
                                  </p:stCondLst>
                                  <p:childTnLst>
                                    <p:animEffect transition="out" filter="fade">
                                      <p:cBhvr>
                                        <p:cTn id="30" dur="500"/>
                                        <p:tgtEl>
                                          <p:spTgt spid="4104"/>
                                        </p:tgtEl>
                                      </p:cBhvr>
                                    </p:animEffect>
                                    <p:set>
                                      <p:cBhvr>
                                        <p:cTn id="31" dur="1" fill="hold">
                                          <p:stCondLst>
                                            <p:cond delay="499"/>
                                          </p:stCondLst>
                                        </p:cTn>
                                        <p:tgtEl>
                                          <p:spTgt spid="4104"/>
                                        </p:tgtEl>
                                        <p:attrNameLst>
                                          <p:attrName>style.visibility</p:attrName>
                                        </p:attrNameLst>
                                      </p:cBhvr>
                                      <p:to>
                                        <p:strVal val="hidden"/>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53" presetClass="entr" presetSubtype="16" fill="hold" nodeType="clickEffect">
                                  <p:stCondLst>
                                    <p:cond delay="0"/>
                                  </p:stCondLst>
                                  <p:childTnLst>
                                    <p:set>
                                      <p:cBhvr>
                                        <p:cTn id="35" dur="1" fill="hold">
                                          <p:stCondLst>
                                            <p:cond delay="0"/>
                                          </p:stCondLst>
                                        </p:cTn>
                                        <p:tgtEl>
                                          <p:spTgt spid="4114"/>
                                        </p:tgtEl>
                                        <p:attrNameLst>
                                          <p:attrName>style.visibility</p:attrName>
                                        </p:attrNameLst>
                                      </p:cBhvr>
                                      <p:to>
                                        <p:strVal val="visible"/>
                                      </p:to>
                                    </p:set>
                                    <p:anim calcmode="lin" valueType="num">
                                      <p:cBhvr>
                                        <p:cTn id="36" dur="500" fill="hold"/>
                                        <p:tgtEl>
                                          <p:spTgt spid="4114"/>
                                        </p:tgtEl>
                                        <p:attrNameLst>
                                          <p:attrName>ppt_w</p:attrName>
                                        </p:attrNameLst>
                                      </p:cBhvr>
                                      <p:tavLst>
                                        <p:tav tm="0">
                                          <p:val>
                                            <p:fltVal val="0"/>
                                          </p:val>
                                        </p:tav>
                                        <p:tav tm="100000">
                                          <p:val>
                                            <p:strVal val="#ppt_w"/>
                                          </p:val>
                                        </p:tav>
                                      </p:tavLst>
                                    </p:anim>
                                    <p:anim calcmode="lin" valueType="num">
                                      <p:cBhvr>
                                        <p:cTn id="37" dur="500" fill="hold"/>
                                        <p:tgtEl>
                                          <p:spTgt spid="4114"/>
                                        </p:tgtEl>
                                        <p:attrNameLst>
                                          <p:attrName>ppt_h</p:attrName>
                                        </p:attrNameLst>
                                      </p:cBhvr>
                                      <p:tavLst>
                                        <p:tav tm="0">
                                          <p:val>
                                            <p:fltVal val="0"/>
                                          </p:val>
                                        </p:tav>
                                        <p:tav tm="100000">
                                          <p:val>
                                            <p:strVal val="#ppt_h"/>
                                          </p:val>
                                        </p:tav>
                                      </p:tavLst>
                                    </p:anim>
                                    <p:animEffect transition="in" filter="fade">
                                      <p:cBhvr>
                                        <p:cTn id="38" dur="500"/>
                                        <p:tgtEl>
                                          <p:spTgt spid="411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0" presetClass="exit" presetSubtype="0" fill="hold" nodeType="clickEffect">
                                  <p:stCondLst>
                                    <p:cond delay="0"/>
                                  </p:stCondLst>
                                  <p:childTnLst>
                                    <p:animEffect transition="out" filter="fade">
                                      <p:cBhvr>
                                        <p:cTn id="42" dur="500"/>
                                        <p:tgtEl>
                                          <p:spTgt spid="4114"/>
                                        </p:tgtEl>
                                      </p:cBhvr>
                                    </p:animEffect>
                                    <p:set>
                                      <p:cBhvr>
                                        <p:cTn id="43" dur="1" fill="hold">
                                          <p:stCondLst>
                                            <p:cond delay="499"/>
                                          </p:stCondLst>
                                        </p:cTn>
                                        <p:tgtEl>
                                          <p:spTgt spid="4114"/>
                                        </p:tgtEl>
                                        <p:attrNameLst>
                                          <p:attrName>style.visibility</p:attrName>
                                        </p:attrNameLst>
                                      </p:cBhvr>
                                      <p:to>
                                        <p:strVal val="hidden"/>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14" presetClass="entr" presetSubtype="10" fill="hold" nodeType="clickEffect">
                                  <p:stCondLst>
                                    <p:cond delay="0"/>
                                  </p:stCondLst>
                                  <p:childTnLst>
                                    <p:set>
                                      <p:cBhvr>
                                        <p:cTn id="47" dur="1" fill="hold">
                                          <p:stCondLst>
                                            <p:cond delay="0"/>
                                          </p:stCondLst>
                                        </p:cTn>
                                        <p:tgtEl>
                                          <p:spTgt spid="4108"/>
                                        </p:tgtEl>
                                        <p:attrNameLst>
                                          <p:attrName>style.visibility</p:attrName>
                                        </p:attrNameLst>
                                      </p:cBhvr>
                                      <p:to>
                                        <p:strVal val="visible"/>
                                      </p:to>
                                    </p:set>
                                    <p:animEffect transition="in" filter="randombar(horizontal)">
                                      <p:cBhvr>
                                        <p:cTn id="48" dur="500"/>
                                        <p:tgtEl>
                                          <p:spTgt spid="4108"/>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xit" presetSubtype="4" fill="hold" nodeType="clickEffect">
                                  <p:stCondLst>
                                    <p:cond delay="0"/>
                                  </p:stCondLst>
                                  <p:childTnLst>
                                    <p:anim calcmode="lin" valueType="num">
                                      <p:cBhvr additive="base">
                                        <p:cTn id="52" dur="500"/>
                                        <p:tgtEl>
                                          <p:spTgt spid="4108"/>
                                        </p:tgtEl>
                                        <p:attrNameLst>
                                          <p:attrName>ppt_x</p:attrName>
                                        </p:attrNameLst>
                                      </p:cBhvr>
                                      <p:tavLst>
                                        <p:tav tm="0">
                                          <p:val>
                                            <p:strVal val="ppt_x"/>
                                          </p:val>
                                        </p:tav>
                                        <p:tav tm="100000">
                                          <p:val>
                                            <p:strVal val="ppt_x"/>
                                          </p:val>
                                        </p:tav>
                                      </p:tavLst>
                                    </p:anim>
                                    <p:anim calcmode="lin" valueType="num">
                                      <p:cBhvr additive="base">
                                        <p:cTn id="53" dur="500"/>
                                        <p:tgtEl>
                                          <p:spTgt spid="4108"/>
                                        </p:tgtEl>
                                        <p:attrNameLst>
                                          <p:attrName>ppt_y</p:attrName>
                                        </p:attrNameLst>
                                      </p:cBhvr>
                                      <p:tavLst>
                                        <p:tav tm="0">
                                          <p:val>
                                            <p:strVal val="ppt_y"/>
                                          </p:val>
                                        </p:tav>
                                        <p:tav tm="100000">
                                          <p:val>
                                            <p:strVal val="1+ppt_h/2"/>
                                          </p:val>
                                        </p:tav>
                                      </p:tavLst>
                                    </p:anim>
                                    <p:set>
                                      <p:cBhvr>
                                        <p:cTn id="54" dur="1" fill="hold">
                                          <p:stCondLst>
                                            <p:cond delay="499"/>
                                          </p:stCondLst>
                                        </p:cTn>
                                        <p:tgtEl>
                                          <p:spTgt spid="4108"/>
                                        </p:tgtEl>
                                        <p:attrNameLst>
                                          <p:attrName>style.visibility</p:attrName>
                                        </p:attrNameLst>
                                      </p:cBhvr>
                                      <p:to>
                                        <p:strVal val="hidden"/>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4" presetClass="entr" presetSubtype="10" fill="hold" nodeType="clickEffect">
                                  <p:stCondLst>
                                    <p:cond delay="0"/>
                                  </p:stCondLst>
                                  <p:childTnLst>
                                    <p:set>
                                      <p:cBhvr>
                                        <p:cTn id="58" dur="1" fill="hold">
                                          <p:stCondLst>
                                            <p:cond delay="0"/>
                                          </p:stCondLst>
                                        </p:cTn>
                                        <p:tgtEl>
                                          <p:spTgt spid="4112"/>
                                        </p:tgtEl>
                                        <p:attrNameLst>
                                          <p:attrName>style.visibility</p:attrName>
                                        </p:attrNameLst>
                                      </p:cBhvr>
                                      <p:to>
                                        <p:strVal val="visible"/>
                                      </p:to>
                                    </p:set>
                                    <p:animEffect transition="in" filter="randombar(horizontal)">
                                      <p:cBhvr>
                                        <p:cTn id="59" dur="500"/>
                                        <p:tgtEl>
                                          <p:spTgt spid="4112"/>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 presetClass="exit" presetSubtype="4" fill="hold" nodeType="clickEffect">
                                  <p:stCondLst>
                                    <p:cond delay="0"/>
                                  </p:stCondLst>
                                  <p:childTnLst>
                                    <p:anim calcmode="lin" valueType="num">
                                      <p:cBhvr additive="base">
                                        <p:cTn id="63" dur="500"/>
                                        <p:tgtEl>
                                          <p:spTgt spid="4112"/>
                                        </p:tgtEl>
                                        <p:attrNameLst>
                                          <p:attrName>ppt_x</p:attrName>
                                        </p:attrNameLst>
                                      </p:cBhvr>
                                      <p:tavLst>
                                        <p:tav tm="0">
                                          <p:val>
                                            <p:strVal val="ppt_x"/>
                                          </p:val>
                                        </p:tav>
                                        <p:tav tm="100000">
                                          <p:val>
                                            <p:strVal val="ppt_x"/>
                                          </p:val>
                                        </p:tav>
                                      </p:tavLst>
                                    </p:anim>
                                    <p:anim calcmode="lin" valueType="num">
                                      <p:cBhvr additive="base">
                                        <p:cTn id="64" dur="500"/>
                                        <p:tgtEl>
                                          <p:spTgt spid="4112"/>
                                        </p:tgtEl>
                                        <p:attrNameLst>
                                          <p:attrName>ppt_y</p:attrName>
                                        </p:attrNameLst>
                                      </p:cBhvr>
                                      <p:tavLst>
                                        <p:tav tm="0">
                                          <p:val>
                                            <p:strVal val="ppt_y"/>
                                          </p:val>
                                        </p:tav>
                                        <p:tav tm="100000">
                                          <p:val>
                                            <p:strVal val="1+ppt_h/2"/>
                                          </p:val>
                                        </p:tav>
                                      </p:tavLst>
                                    </p:anim>
                                    <p:set>
                                      <p:cBhvr>
                                        <p:cTn id="65" dur="1" fill="hold">
                                          <p:stCondLst>
                                            <p:cond delay="499"/>
                                          </p:stCondLst>
                                        </p:cTn>
                                        <p:tgtEl>
                                          <p:spTgt spid="4112"/>
                                        </p:tgtEl>
                                        <p:attrNameLst>
                                          <p:attrName>style.visibility</p:attrName>
                                        </p:attrNameLst>
                                      </p:cBhvr>
                                      <p:to>
                                        <p:strVal val="hidden"/>
                                      </p:to>
                                    </p:set>
                                  </p:childTnLst>
                                </p:cTn>
                              </p:par>
                            </p:childTnLst>
                          </p:cTn>
                        </p:par>
                      </p:childTnLst>
                    </p:cTn>
                  </p:par>
                  <p:par>
                    <p:cTn id="66" fill="hold" nodeType="clickPar">
                      <p:stCondLst>
                        <p:cond delay="indefinite"/>
                      </p:stCondLst>
                      <p:childTnLst>
                        <p:par>
                          <p:cTn id="67" fill="hold" nodeType="withGroup">
                            <p:stCondLst>
                              <p:cond delay="0"/>
                            </p:stCondLst>
                            <p:childTnLst>
                              <p:par>
                                <p:cTn id="68" presetID="6" presetClass="entr" presetSubtype="16" fill="hold" nodeType="clickEffect">
                                  <p:stCondLst>
                                    <p:cond delay="0"/>
                                  </p:stCondLst>
                                  <p:childTnLst>
                                    <p:set>
                                      <p:cBhvr>
                                        <p:cTn id="69" dur="1" fill="hold">
                                          <p:stCondLst>
                                            <p:cond delay="0"/>
                                          </p:stCondLst>
                                        </p:cTn>
                                        <p:tgtEl>
                                          <p:spTgt spid="4110"/>
                                        </p:tgtEl>
                                        <p:attrNameLst>
                                          <p:attrName>style.visibility</p:attrName>
                                        </p:attrNameLst>
                                      </p:cBhvr>
                                      <p:to>
                                        <p:strVal val="visible"/>
                                      </p:to>
                                    </p:set>
                                    <p:animEffect transition="in" filter="circle(in)">
                                      <p:cBhvr>
                                        <p:cTn id="70" dur="2000"/>
                                        <p:tgtEl>
                                          <p:spTgt spid="4110"/>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16" presetClass="exit" presetSubtype="21" fill="hold" nodeType="clickEffect">
                                  <p:stCondLst>
                                    <p:cond delay="0"/>
                                  </p:stCondLst>
                                  <p:childTnLst>
                                    <p:animEffect transition="out" filter="barn(inVertical)">
                                      <p:cBhvr>
                                        <p:cTn id="74" dur="500"/>
                                        <p:tgtEl>
                                          <p:spTgt spid="4110"/>
                                        </p:tgtEl>
                                      </p:cBhvr>
                                    </p:animEffect>
                                    <p:set>
                                      <p:cBhvr>
                                        <p:cTn id="75" dur="1" fill="hold">
                                          <p:stCondLst>
                                            <p:cond delay="499"/>
                                          </p:stCondLst>
                                        </p:cTn>
                                        <p:tgtEl>
                                          <p:spTgt spid="4110"/>
                                        </p:tgtEl>
                                        <p:attrNameLst>
                                          <p:attrName>style.visibility</p:attrName>
                                        </p:attrNameLst>
                                      </p:cBhvr>
                                      <p:to>
                                        <p:strVal val="hidden"/>
                                      </p:to>
                                    </p:set>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4" fill="hold" nodeType="clickEffect">
                                  <p:stCondLst>
                                    <p:cond delay="0"/>
                                  </p:stCondLst>
                                  <p:childTnLst>
                                    <p:set>
                                      <p:cBhvr>
                                        <p:cTn id="79" dur="1" fill="hold">
                                          <p:stCondLst>
                                            <p:cond delay="0"/>
                                          </p:stCondLst>
                                        </p:cTn>
                                        <p:tgtEl>
                                          <p:spTgt spid="4106"/>
                                        </p:tgtEl>
                                        <p:attrNameLst>
                                          <p:attrName>style.visibility</p:attrName>
                                        </p:attrNameLst>
                                      </p:cBhvr>
                                      <p:to>
                                        <p:strVal val="visible"/>
                                      </p:to>
                                    </p:set>
                                    <p:animEffect transition="in" filter="wipe(down)">
                                      <p:cBhvr>
                                        <p:cTn id="80" dur="500"/>
                                        <p:tgtEl>
                                          <p:spTgt spid="4106"/>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10" presetClass="exit" presetSubtype="0" fill="hold" nodeType="clickEffect">
                                  <p:stCondLst>
                                    <p:cond delay="0"/>
                                  </p:stCondLst>
                                  <p:childTnLst>
                                    <p:animEffect transition="out" filter="fade">
                                      <p:cBhvr>
                                        <p:cTn id="84" dur="500"/>
                                        <p:tgtEl>
                                          <p:spTgt spid="4106"/>
                                        </p:tgtEl>
                                      </p:cBhvr>
                                    </p:animEffect>
                                    <p:set>
                                      <p:cBhvr>
                                        <p:cTn id="85" dur="1" fill="hold">
                                          <p:stCondLst>
                                            <p:cond delay="499"/>
                                          </p:stCondLst>
                                        </p:cTn>
                                        <p:tgtEl>
                                          <p:spTgt spid="410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altLang="en-US" dirty="0" smtClean="0">
                <a:latin typeface="KG Be Still &amp; Know" panose="02000503000000020004" pitchFamily="2" charset="0"/>
                <a:ea typeface="ＭＳ Ｐゴシック" panose="020B0600070205080204" pitchFamily="34" charset="-128"/>
              </a:rPr>
              <a:t>Hygiene</a:t>
            </a:r>
          </a:p>
        </p:txBody>
      </p:sp>
      <p:sp>
        <p:nvSpPr>
          <p:cNvPr id="14339" name="Rectangle 3"/>
          <p:cNvSpPr>
            <a:spLocks noGrp="1" noChangeArrowheads="1"/>
          </p:cNvSpPr>
          <p:nvPr>
            <p:ph type="body" idx="1"/>
          </p:nvPr>
        </p:nvSpPr>
        <p:spPr>
          <a:xfrm>
            <a:off x="914400" y="1676400"/>
            <a:ext cx="8229600" cy="4525963"/>
          </a:xfrm>
        </p:spPr>
        <p:txBody>
          <a:bodyPr/>
          <a:lstStyle/>
          <a:p>
            <a:pPr marL="569913" indent="-569913" eaLnBrk="1" hangingPunct="1">
              <a:buBlip>
                <a:blip r:embed="rId4"/>
              </a:buBlip>
            </a:pPr>
            <a:r>
              <a:rPr lang="en-US" altLang="en-US" dirty="0">
                <a:ea typeface="ＭＳ Ｐゴシック" panose="020B0600070205080204" pitchFamily="34" charset="-128"/>
              </a:rPr>
              <a:t>Keep</a:t>
            </a:r>
            <a:r>
              <a:rPr lang="en-US" altLang="en-US" dirty="0" smtClean="0">
                <a:ea typeface="ＭＳ Ｐゴシック" panose="020B0600070205080204" pitchFamily="34" charset="-128"/>
              </a:rPr>
              <a:t> your hair neatly combed and done. Nothing too crazy or wild. </a:t>
            </a:r>
          </a:p>
          <a:p>
            <a:pPr marL="569913" indent="-569913" eaLnBrk="1" hangingPunct="1">
              <a:buBlip>
                <a:blip r:embed="rId4"/>
              </a:buBlip>
            </a:pPr>
            <a:r>
              <a:rPr lang="en-US" altLang="en-US" dirty="0" smtClean="0">
                <a:ea typeface="ＭＳ Ｐゴシック" panose="020B0600070205080204" pitchFamily="34" charset="-128"/>
              </a:rPr>
              <a:t>Make-up, if worn, should be basic and not garish.</a:t>
            </a:r>
          </a:p>
          <a:p>
            <a:pPr marL="569913" indent="-569913" eaLnBrk="1" hangingPunct="1">
              <a:buBlip>
                <a:blip r:embed="rId4"/>
              </a:buBlip>
            </a:pPr>
            <a:r>
              <a:rPr lang="en-US" altLang="en-US" dirty="0" smtClean="0">
                <a:ea typeface="ＭＳ Ｐゴシック" panose="020B0600070205080204" pitchFamily="34" charset="-128"/>
              </a:rPr>
              <a:t>Don’t smell! Use deodorant!</a:t>
            </a:r>
          </a:p>
          <a:p>
            <a:pPr marL="569913" indent="-569913" eaLnBrk="1" hangingPunct="1">
              <a:buBlip>
                <a:blip r:embed="rId4"/>
              </a:buBlip>
            </a:pPr>
            <a:r>
              <a:rPr lang="en-US" altLang="en-US" dirty="0" smtClean="0">
                <a:ea typeface="ＭＳ Ｐゴシック" panose="020B0600070205080204" pitchFamily="34" charset="-128"/>
              </a:rPr>
              <a:t>Remove any piercing or cover and tattoos that might make you look unprofessional.</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dissolve">
                                      <p:cBhvr>
                                        <p:cTn id="7" dur="500"/>
                                        <p:tgtEl>
                                          <p:spTgt spid="143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dissolve">
                                      <p:cBhvr>
                                        <p:cTn id="12" dur="500"/>
                                        <p:tgtEl>
                                          <p:spTgt spid="1433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dissolve">
                                      <p:cBhvr>
                                        <p:cTn id="17" dur="500"/>
                                        <p:tgtEl>
                                          <p:spTgt spid="1433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14339">
                                            <p:txEl>
                                              <p:pRg st="3" end="3"/>
                                            </p:txEl>
                                          </p:spTgt>
                                        </p:tgtEl>
                                        <p:attrNameLst>
                                          <p:attrName>style.visibility</p:attrName>
                                        </p:attrNameLst>
                                      </p:cBhvr>
                                      <p:to>
                                        <p:strVal val="visible"/>
                                      </p:to>
                                    </p:set>
                                    <p:animEffect transition="in" filter="dissolve">
                                      <p:cBhvr>
                                        <p:cTn id="22" dur="500"/>
                                        <p:tgtEl>
                                          <p:spTgt spid="143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381000"/>
            <a:ext cx="8229600" cy="1143000"/>
          </a:xfrm>
        </p:spPr>
        <p:txBody>
          <a:bodyPr/>
          <a:lstStyle/>
          <a:p>
            <a:pPr eaLnBrk="1" hangingPunct="1"/>
            <a:r>
              <a:rPr lang="en-US" altLang="en-US" dirty="0" smtClean="0">
                <a:latin typeface="KG Be Still &amp; Know" panose="02000503000000020004" pitchFamily="2" charset="0"/>
                <a:ea typeface="ＭＳ Ｐゴシック" panose="020B0600070205080204" pitchFamily="34" charset="-128"/>
              </a:rPr>
              <a:t>Be Prepared</a:t>
            </a:r>
          </a:p>
        </p:txBody>
      </p:sp>
      <p:sp>
        <p:nvSpPr>
          <p:cNvPr id="11267" name="Rectangle 3"/>
          <p:cNvSpPr>
            <a:spLocks noGrp="1" noChangeArrowheads="1"/>
          </p:cNvSpPr>
          <p:nvPr>
            <p:ph type="body" idx="1"/>
          </p:nvPr>
        </p:nvSpPr>
        <p:spPr>
          <a:xfrm>
            <a:off x="914400" y="1600200"/>
            <a:ext cx="8229600" cy="45259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69913" indent="-569913" eaLnBrk="1" hangingPunct="1">
              <a:buBlip>
                <a:blip r:embed="rId4"/>
              </a:buBlip>
            </a:pPr>
            <a:r>
              <a:rPr lang="en-US" altLang="en-US" dirty="0">
                <a:ea typeface="ＭＳ Ｐゴシック" panose="020B0600070205080204" pitchFamily="34" charset="-128"/>
              </a:rPr>
              <a:t>Arrive 10 minutes early</a:t>
            </a:r>
          </a:p>
          <a:p>
            <a:pPr marL="569913" indent="-569913" eaLnBrk="1" hangingPunct="1">
              <a:buBlip>
                <a:blip r:embed="rId4"/>
              </a:buBlip>
            </a:pPr>
            <a:r>
              <a:rPr lang="en-US" altLang="en-US" dirty="0">
                <a:ea typeface="ＭＳ Ｐゴシック" panose="020B0600070205080204" pitchFamily="34" charset="-128"/>
              </a:rPr>
              <a:t>Have your application already filled out if possible.</a:t>
            </a:r>
          </a:p>
          <a:p>
            <a:pPr marL="569913" indent="-569913" eaLnBrk="1" hangingPunct="1">
              <a:buBlip>
                <a:blip r:embed="rId4"/>
              </a:buBlip>
            </a:pPr>
            <a:r>
              <a:rPr lang="en-US" altLang="en-US" dirty="0">
                <a:ea typeface="ＭＳ Ｐゴシック" panose="020B0600070205080204" pitchFamily="34" charset="-128"/>
              </a:rPr>
              <a:t>Bring a resume if required</a:t>
            </a:r>
          </a:p>
          <a:p>
            <a:pPr marL="569913" indent="-569913" eaLnBrk="1" hangingPunct="1">
              <a:buBlip>
                <a:blip r:embed="rId4"/>
              </a:buBlip>
            </a:pPr>
            <a:r>
              <a:rPr lang="en-US" altLang="en-US" dirty="0">
                <a:ea typeface="ＭＳ Ｐゴシック" panose="020B0600070205080204" pitchFamily="34" charset="-128"/>
              </a:rPr>
              <a:t>Make sure you have on you the names and phone numbers of references.</a:t>
            </a:r>
          </a:p>
          <a:p>
            <a:pPr marL="569913" indent="-569913" eaLnBrk="1" hangingPunct="1">
              <a:buBlip>
                <a:blip r:embed="rId4"/>
              </a:buBlip>
            </a:pPr>
            <a:r>
              <a:rPr lang="en-US" altLang="en-US" dirty="0">
                <a:ea typeface="ＭＳ Ｐゴシック" panose="020B0600070205080204" pitchFamily="34" charset="-128"/>
              </a:rPr>
              <a:t>Turn off your cell phone!</a:t>
            </a:r>
          </a:p>
          <a:p>
            <a:pPr marL="569913" indent="-569913" eaLnBrk="1" hangingPunct="1">
              <a:buBlip>
                <a:blip r:embed="rId4"/>
              </a:buBlip>
            </a:pPr>
            <a:r>
              <a:rPr lang="en-US" altLang="en-US" dirty="0">
                <a:ea typeface="ＭＳ Ｐゴシック" panose="020B0600070205080204" pitchFamily="34" charset="-128"/>
              </a:rPr>
              <a:t>Don’t bring uninvited guests like parents, loved ones, or pets</a:t>
            </a:r>
          </a:p>
        </p:txBody>
      </p:sp>
      <p:pic>
        <p:nvPicPr>
          <p:cNvPr id="43012" name="Picture 4" descr="MCj0322365000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32737" y="5791200"/>
            <a:ext cx="754063"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dissolve">
                                      <p:cBhvr>
                                        <p:cTn id="7" dur="500"/>
                                        <p:tgtEl>
                                          <p:spTgt spid="112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dissolve">
                                      <p:cBhvr>
                                        <p:cTn id="12" dur="500"/>
                                        <p:tgtEl>
                                          <p:spTgt spid="1126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Effect transition="in" filter="dissolve">
                                      <p:cBhvr>
                                        <p:cTn id="17" dur="500"/>
                                        <p:tgtEl>
                                          <p:spTgt spid="1126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11267">
                                            <p:txEl>
                                              <p:pRg st="3" end="3"/>
                                            </p:txEl>
                                          </p:spTgt>
                                        </p:tgtEl>
                                        <p:attrNameLst>
                                          <p:attrName>style.visibility</p:attrName>
                                        </p:attrNameLst>
                                      </p:cBhvr>
                                      <p:to>
                                        <p:strVal val="visible"/>
                                      </p:to>
                                    </p:set>
                                    <p:animEffect transition="in" filter="dissolve">
                                      <p:cBhvr>
                                        <p:cTn id="22" dur="500"/>
                                        <p:tgtEl>
                                          <p:spTgt spid="1126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11267">
                                            <p:txEl>
                                              <p:pRg st="4" end="4"/>
                                            </p:txEl>
                                          </p:spTgt>
                                        </p:tgtEl>
                                        <p:attrNameLst>
                                          <p:attrName>style.visibility</p:attrName>
                                        </p:attrNameLst>
                                      </p:cBhvr>
                                      <p:to>
                                        <p:strVal val="visible"/>
                                      </p:to>
                                    </p:set>
                                    <p:animEffect transition="in" filter="dissolve">
                                      <p:cBhvr>
                                        <p:cTn id="27" dur="500"/>
                                        <p:tgtEl>
                                          <p:spTgt spid="1126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nodeType="clickEffect">
                                  <p:stCondLst>
                                    <p:cond delay="0"/>
                                  </p:stCondLst>
                                  <p:childTnLst>
                                    <p:set>
                                      <p:cBhvr>
                                        <p:cTn id="31" dur="1" fill="hold">
                                          <p:stCondLst>
                                            <p:cond delay="0"/>
                                          </p:stCondLst>
                                        </p:cTn>
                                        <p:tgtEl>
                                          <p:spTgt spid="11267">
                                            <p:txEl>
                                              <p:pRg st="5" end="5"/>
                                            </p:txEl>
                                          </p:spTgt>
                                        </p:tgtEl>
                                        <p:attrNameLst>
                                          <p:attrName>style.visibility</p:attrName>
                                        </p:attrNameLst>
                                      </p:cBhvr>
                                      <p:to>
                                        <p:strVal val="visible"/>
                                      </p:to>
                                    </p:set>
                                    <p:animEffect transition="in" filter="dissolve">
                                      <p:cBhvr>
                                        <p:cTn id="32" dur="500"/>
                                        <p:tgtEl>
                                          <p:spTgt spid="1126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altLang="en-US" dirty="0" smtClean="0">
                <a:latin typeface="KG Be Still &amp; Know" panose="02000503000000020004" pitchFamily="2" charset="0"/>
                <a:ea typeface="ＭＳ Ｐゴシック" panose="020B0600070205080204" pitchFamily="34" charset="-128"/>
              </a:rPr>
              <a:t>First Interaction</a:t>
            </a:r>
          </a:p>
        </p:txBody>
      </p:sp>
      <p:sp>
        <p:nvSpPr>
          <p:cNvPr id="5123" name="Rectangle 3"/>
          <p:cNvSpPr>
            <a:spLocks noGrp="1" noChangeArrowheads="1"/>
          </p:cNvSpPr>
          <p:nvPr>
            <p:ph type="body" idx="1"/>
          </p:nvPr>
        </p:nvSpPr>
        <p:spPr>
          <a:xfrm>
            <a:off x="990600" y="1600200"/>
            <a:ext cx="8229600" cy="45259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69913" indent="-569913" eaLnBrk="1" hangingPunct="1">
              <a:buBlip>
                <a:blip r:embed="rId4"/>
              </a:buBlip>
            </a:pPr>
            <a:r>
              <a:rPr lang="en-US" altLang="en-US" dirty="0">
                <a:ea typeface="ＭＳ Ｐゴシック" panose="020B0600070205080204" pitchFamily="34" charset="-128"/>
              </a:rPr>
              <a:t>Shaking Hands</a:t>
            </a:r>
          </a:p>
          <a:p>
            <a:pPr marL="569913" indent="-569913" eaLnBrk="1" hangingPunct="1">
              <a:buBlip>
                <a:blip r:embed="rId4"/>
              </a:buBlip>
            </a:pPr>
            <a:r>
              <a:rPr lang="en-US" altLang="en-US" dirty="0">
                <a:ea typeface="ＭＳ Ｐゴシック" panose="020B0600070205080204" pitchFamily="34" charset="-128"/>
              </a:rPr>
              <a:t>Body Language</a:t>
            </a:r>
          </a:p>
          <a:p>
            <a:pPr marL="569913" indent="-569913" eaLnBrk="1" hangingPunct="1">
              <a:buBlip>
                <a:blip r:embed="rId4"/>
              </a:buBlip>
            </a:pPr>
            <a:r>
              <a:rPr lang="en-US" altLang="en-US" dirty="0">
                <a:ea typeface="ＭＳ Ｐゴシック" panose="020B0600070205080204" pitchFamily="34" charset="-128"/>
              </a:rPr>
              <a:t>Eye Contact</a:t>
            </a:r>
          </a:p>
          <a:p>
            <a:pPr marL="569913" indent="-569913" eaLnBrk="1" hangingPunct="1">
              <a:buBlip>
                <a:blip r:embed="rId4"/>
              </a:buBlip>
            </a:pPr>
            <a:r>
              <a:rPr lang="en-US" altLang="en-US" dirty="0">
                <a:ea typeface="ＭＳ Ｐゴシック" panose="020B0600070205080204" pitchFamily="34" charset="-128"/>
              </a:rPr>
              <a:t>Introduce yourself and say something like “I’m pleased to meet you.”</a:t>
            </a:r>
          </a:p>
          <a:p>
            <a:pPr marL="569913" indent="-569913" eaLnBrk="1" hangingPunct="1">
              <a:buBlip>
                <a:blip r:embed="rId4"/>
              </a:buBlip>
            </a:pPr>
            <a:r>
              <a:rPr lang="en-US" altLang="en-US" dirty="0">
                <a:ea typeface="ＭＳ Ｐゴシック" panose="020B0600070205080204" pitchFamily="34" charset="-128"/>
              </a:rPr>
              <a:t>Pay attention to the interviewer’s mood—if they are formal, you should be too!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dissolve">
                                      <p:cBhvr>
                                        <p:cTn id="7" dur="500"/>
                                        <p:tgtEl>
                                          <p:spTgt spid="51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dissolve">
                                      <p:cBhvr>
                                        <p:cTn id="12" dur="500"/>
                                        <p:tgtEl>
                                          <p:spTgt spid="51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5123">
                                            <p:txEl>
                                              <p:pRg st="2" end="2"/>
                                            </p:txEl>
                                          </p:spTgt>
                                        </p:tgtEl>
                                        <p:attrNameLst>
                                          <p:attrName>style.visibility</p:attrName>
                                        </p:attrNameLst>
                                      </p:cBhvr>
                                      <p:to>
                                        <p:strVal val="visible"/>
                                      </p:to>
                                    </p:set>
                                    <p:animEffect transition="in" filter="dissolve">
                                      <p:cBhvr>
                                        <p:cTn id="17" dur="500"/>
                                        <p:tgtEl>
                                          <p:spTgt spid="512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5123">
                                            <p:txEl>
                                              <p:pRg st="3" end="3"/>
                                            </p:txEl>
                                          </p:spTgt>
                                        </p:tgtEl>
                                        <p:attrNameLst>
                                          <p:attrName>style.visibility</p:attrName>
                                        </p:attrNameLst>
                                      </p:cBhvr>
                                      <p:to>
                                        <p:strVal val="visible"/>
                                      </p:to>
                                    </p:set>
                                    <p:animEffect transition="in" filter="dissolve">
                                      <p:cBhvr>
                                        <p:cTn id="22" dur="500"/>
                                        <p:tgtEl>
                                          <p:spTgt spid="512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5123">
                                            <p:txEl>
                                              <p:pRg st="4" end="4"/>
                                            </p:txEl>
                                          </p:spTgt>
                                        </p:tgtEl>
                                        <p:attrNameLst>
                                          <p:attrName>style.visibility</p:attrName>
                                        </p:attrNameLst>
                                      </p:cBhvr>
                                      <p:to>
                                        <p:strVal val="visible"/>
                                      </p:to>
                                    </p:set>
                                    <p:animEffect transition="in" filter="dissolve">
                                      <p:cBhvr>
                                        <p:cTn id="27" dur="500"/>
                                        <p:tgtEl>
                                          <p:spTgt spid="51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altLang="en-US" dirty="0" smtClean="0">
                <a:latin typeface="KG Be Still &amp; Know" panose="02000503000000020004" pitchFamily="2" charset="0"/>
                <a:ea typeface="ＭＳ Ｐゴシック" panose="020B0600070205080204" pitchFamily="34" charset="-128"/>
              </a:rPr>
              <a:t>Speech</a:t>
            </a:r>
          </a:p>
        </p:txBody>
      </p:sp>
      <p:sp>
        <p:nvSpPr>
          <p:cNvPr id="8195" name="Rectangle 3"/>
          <p:cNvSpPr>
            <a:spLocks noGrp="1" noChangeArrowheads="1"/>
          </p:cNvSpPr>
          <p:nvPr>
            <p:ph type="body" idx="1"/>
          </p:nvPr>
        </p:nvSpPr>
        <p:spPr>
          <a:xfrm>
            <a:off x="990600" y="1600200"/>
            <a:ext cx="8229600" cy="45259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69913" indent="-569913" eaLnBrk="1" hangingPunct="1">
              <a:buBlip>
                <a:blip r:embed="rId4"/>
              </a:buBlip>
            </a:pPr>
            <a:r>
              <a:rPr lang="en-US" altLang="en-US" dirty="0">
                <a:ea typeface="ＭＳ Ｐゴシック" panose="020B0600070205080204" pitchFamily="34" charset="-128"/>
              </a:rPr>
              <a:t>Try to avoid slang</a:t>
            </a:r>
          </a:p>
          <a:p>
            <a:pPr marL="569913" indent="-569913" eaLnBrk="1" hangingPunct="1">
              <a:buBlip>
                <a:blip r:embed="rId4"/>
              </a:buBlip>
            </a:pPr>
            <a:r>
              <a:rPr lang="en-US" altLang="en-US" dirty="0">
                <a:ea typeface="ＭＳ Ｐゴシック" panose="020B0600070205080204" pitchFamily="34" charset="-128"/>
              </a:rPr>
              <a:t>Do NOT use any swear words!</a:t>
            </a:r>
          </a:p>
          <a:p>
            <a:pPr marL="569913" indent="-569913" eaLnBrk="1" hangingPunct="1">
              <a:buBlip>
                <a:blip r:embed="rId4"/>
              </a:buBlip>
            </a:pPr>
            <a:r>
              <a:rPr lang="en-US" altLang="en-US" dirty="0">
                <a:ea typeface="ＭＳ Ｐゴシック" panose="020B0600070205080204" pitchFamily="34" charset="-128"/>
              </a:rPr>
              <a:t>Speak professionally.</a:t>
            </a:r>
          </a:p>
          <a:p>
            <a:pPr marL="569913" indent="-569913" eaLnBrk="1" hangingPunct="1">
              <a:buBlip>
                <a:blip r:embed="rId4"/>
              </a:buBlip>
            </a:pPr>
            <a:r>
              <a:rPr lang="en-US" altLang="en-US" dirty="0">
                <a:ea typeface="ＭＳ Ｐゴシック" panose="020B0600070205080204" pitchFamily="34" charset="-128"/>
              </a:rPr>
              <a:t>Don’t say “like” and “whatever.”</a:t>
            </a:r>
          </a:p>
          <a:p>
            <a:pPr marL="569913" indent="-569913" eaLnBrk="1" hangingPunct="1">
              <a:buBlip>
                <a:blip r:embed="rId4"/>
              </a:buBlip>
            </a:pPr>
            <a:r>
              <a:rPr lang="en-US" altLang="en-US" dirty="0">
                <a:ea typeface="ＭＳ Ｐゴシック" panose="020B0600070205080204" pitchFamily="34" charset="-128"/>
              </a:rPr>
              <a:t>Speak respectfully and at a good level.</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dissolve">
                                      <p:cBhvr>
                                        <p:cTn id="7" dur="500"/>
                                        <p:tgtEl>
                                          <p:spTgt spid="81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dissolve">
                                      <p:cBhvr>
                                        <p:cTn id="12" dur="500"/>
                                        <p:tgtEl>
                                          <p:spTgt spid="81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dissolve">
                                      <p:cBhvr>
                                        <p:cTn id="17" dur="500"/>
                                        <p:tgtEl>
                                          <p:spTgt spid="819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dissolve">
                                      <p:cBhvr>
                                        <p:cTn id="22" dur="500"/>
                                        <p:tgtEl>
                                          <p:spTgt spid="819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8195">
                                            <p:txEl>
                                              <p:pRg st="4" end="4"/>
                                            </p:txEl>
                                          </p:spTgt>
                                        </p:tgtEl>
                                        <p:attrNameLst>
                                          <p:attrName>style.visibility</p:attrName>
                                        </p:attrNameLst>
                                      </p:cBhvr>
                                      <p:to>
                                        <p:strVal val="visible"/>
                                      </p:to>
                                    </p:set>
                                    <p:animEffect transition="in" filter="dissolve">
                                      <p:cBhvr>
                                        <p:cTn id="27" dur="500"/>
                                        <p:tgtEl>
                                          <p:spTgt spid="81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146"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3175"/>
            <a:ext cx="5791200" cy="670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170"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638800" cy="66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90600" y="577275"/>
            <a:ext cx="6949338" cy="584775"/>
          </a:xfrm>
          <a:prstGeom prst="rect">
            <a:avLst/>
          </a:prstGeom>
          <a:noFill/>
          <a:ln>
            <a:noFill/>
          </a:ln>
          <a:effectLst>
            <a:outerShdw blurRad="50800" dist="38100" dir="2700000" rotWithShape="0">
              <a:srgbClr val="0000FF">
                <a:alpha val="42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defRPr/>
            </a:pPr>
            <a:r>
              <a:rPr lang="en-US" altLang="en-US" sz="3200" dirty="0" smtClean="0"/>
              <a:t>Soon you will become a job-seeker…</a:t>
            </a:r>
          </a:p>
        </p:txBody>
      </p:sp>
      <p:sp>
        <p:nvSpPr>
          <p:cNvPr id="8195" name="TextBox 2"/>
          <p:cNvSpPr txBox="1">
            <a:spLocks noChangeArrowheads="1"/>
          </p:cNvSpPr>
          <p:nvPr/>
        </p:nvSpPr>
        <p:spPr bwMode="auto">
          <a:xfrm>
            <a:off x="685800" y="3067050"/>
            <a:ext cx="79867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400" dirty="0"/>
              <a:t>Once you understand what employers are looking for, </a:t>
            </a:r>
          </a:p>
          <a:p>
            <a:pPr algn="ctr" eaLnBrk="1" hangingPunct="1">
              <a:spcBef>
                <a:spcPct val="0"/>
              </a:spcBef>
              <a:buFontTx/>
              <a:buNone/>
            </a:pPr>
            <a:r>
              <a:rPr lang="en-US" altLang="en-US" sz="2400" dirty="0"/>
              <a:t>you can begin building your skills and personal marketing</a:t>
            </a:r>
          </a:p>
          <a:p>
            <a:pPr algn="ctr" eaLnBrk="1" hangingPunct="1">
              <a:spcBef>
                <a:spcPct val="0"/>
              </a:spcBef>
              <a:buFontTx/>
              <a:buNone/>
            </a:pPr>
            <a:r>
              <a:rPr lang="en-US" altLang="en-US" sz="2400" dirty="0"/>
              <a:t> to get the job of your dreams.</a:t>
            </a:r>
          </a:p>
        </p:txBody>
      </p:sp>
      <p:pic>
        <p:nvPicPr>
          <p:cNvPr id="8199"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1371600"/>
            <a:ext cx="198120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218" name="WordArt 4"/>
          <p:cNvSpPr>
            <a:spLocks noChangeArrowheads="1" noChangeShapeType="1" noTextEdit="1"/>
          </p:cNvSpPr>
          <p:nvPr/>
        </p:nvSpPr>
        <p:spPr bwMode="auto">
          <a:xfrm>
            <a:off x="1447800" y="2590800"/>
            <a:ext cx="6365341" cy="1676400"/>
          </a:xfrm>
          <a:prstGeom prst="rect">
            <a:avLst/>
          </a:prstGeom>
        </p:spPr>
        <p:txBody>
          <a:bodyPr wrap="none" fromWordArt="1">
            <a:prstTxWarp prst="textPlain">
              <a:avLst>
                <a:gd name="adj" fmla="val 50283"/>
              </a:avLst>
            </a:prstTxWarp>
          </a:bodyPr>
          <a:lstStyle/>
          <a:p>
            <a:pPr algn="ctr"/>
            <a:r>
              <a:rPr lang="en-US" sz="3600" kern="10" dirty="0">
                <a:ln w="0"/>
                <a:effectLst>
                  <a:outerShdw blurRad="38100" dist="19050" dir="2700000" algn="tl" rotWithShape="0">
                    <a:schemeClr val="dk1">
                      <a:alpha val="40000"/>
                    </a:schemeClr>
                  </a:outerShdw>
                </a:effectLst>
                <a:latin typeface="KG Be Still &amp; Know" panose="02000503000000020004" pitchFamily="2" charset="0"/>
              </a:rPr>
              <a:t>What </a:t>
            </a:r>
            <a:r>
              <a:rPr lang="en-US" sz="3600" kern="10" dirty="0" smtClean="0">
                <a:ln w="0"/>
                <a:effectLst>
                  <a:outerShdw blurRad="38100" dist="19050" dir="2700000" algn="tl" rotWithShape="0">
                    <a:schemeClr val="dk1">
                      <a:alpha val="40000"/>
                    </a:schemeClr>
                  </a:outerShdw>
                </a:effectLst>
                <a:latin typeface="KG Be Still &amp; Know" panose="02000503000000020004" pitchFamily="2" charset="0"/>
              </a:rPr>
              <a:t>Employers</a:t>
            </a:r>
          </a:p>
          <a:p>
            <a:pPr algn="ctr"/>
            <a:r>
              <a:rPr lang="en-US" sz="3600" kern="10" dirty="0" smtClean="0">
                <a:ln w="0"/>
                <a:effectLst>
                  <a:outerShdw blurRad="38100" dist="19050" dir="2700000" algn="tl" rotWithShape="0">
                    <a:schemeClr val="dk1">
                      <a:alpha val="40000"/>
                    </a:schemeClr>
                  </a:outerShdw>
                </a:effectLst>
                <a:latin typeface="KG Be Still &amp; Know" panose="02000503000000020004" pitchFamily="2" charset="0"/>
              </a:rPr>
              <a:t> DON’T Want</a:t>
            </a:r>
            <a:endParaRPr lang="en-US" sz="3600" kern="10" dirty="0">
              <a:ln w="0"/>
              <a:effectLst>
                <a:outerShdw blurRad="38100" dist="19050" dir="2700000" algn="tl" rotWithShape="0">
                  <a:schemeClr val="dk1">
                    <a:alpha val="40000"/>
                  </a:schemeClr>
                </a:outerShdw>
              </a:effectLst>
              <a:latin typeface="KG Be Still &amp; Know" panose="02000503000000020004" pitchFamily="2" charset="0"/>
            </a:endParaRPr>
          </a:p>
        </p:txBody>
      </p:sp>
      <p:sp>
        <p:nvSpPr>
          <p:cNvPr id="9219" name="TextBox 4"/>
          <p:cNvSpPr txBox="1">
            <a:spLocks noChangeArrowheads="1"/>
          </p:cNvSpPr>
          <p:nvPr/>
        </p:nvSpPr>
        <p:spPr bwMode="auto">
          <a:xfrm>
            <a:off x="1524000" y="449293"/>
            <a:ext cx="584676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2400" dirty="0"/>
              <a:t>Before telling you what employers want…</a:t>
            </a:r>
          </a:p>
          <a:p>
            <a:pPr algn="ctr" eaLnBrk="1" hangingPunct="1">
              <a:spcBef>
                <a:spcPct val="0"/>
              </a:spcBef>
              <a:buFontTx/>
              <a:buNone/>
            </a:pPr>
            <a:r>
              <a:rPr lang="en-US" altLang="en-US" sz="2400" dirty="0"/>
              <a:t>We must first address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43" name="Picture 5" descr="MPj0422733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2819400"/>
            <a:ext cx="33528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 Box 6"/>
          <p:cNvSpPr txBox="1">
            <a:spLocks noChangeArrowheads="1"/>
          </p:cNvSpPr>
          <p:nvPr/>
        </p:nvSpPr>
        <p:spPr bwMode="auto">
          <a:xfrm>
            <a:off x="914400" y="3090862"/>
            <a:ext cx="344963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dirty="0">
                <a:latin typeface="BinnerD" pitchFamily="34" charset="0"/>
              </a:rPr>
              <a:t>Do you know any </a:t>
            </a:r>
          </a:p>
          <a:p>
            <a:pPr eaLnBrk="1" hangingPunct="1">
              <a:spcBef>
                <a:spcPct val="0"/>
              </a:spcBef>
              <a:buFontTx/>
              <a:buNone/>
            </a:pPr>
            <a:r>
              <a:rPr lang="en-US" altLang="en-US" dirty="0">
                <a:latin typeface="BinnerD" pitchFamily="34" charset="0"/>
              </a:rPr>
              <a:t>difficult people?</a:t>
            </a:r>
          </a:p>
        </p:txBody>
      </p:sp>
      <p:sp>
        <p:nvSpPr>
          <p:cNvPr id="3079" name="Text Box 7"/>
          <p:cNvSpPr txBox="1">
            <a:spLocks noChangeArrowheads="1"/>
          </p:cNvSpPr>
          <p:nvPr/>
        </p:nvSpPr>
        <p:spPr bwMode="auto">
          <a:xfrm>
            <a:off x="914400" y="4827759"/>
            <a:ext cx="3835400"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dirty="0">
                <a:latin typeface="BinnerD" pitchFamily="34" charset="0"/>
              </a:rPr>
              <a:t>How do you usually</a:t>
            </a:r>
          </a:p>
          <a:p>
            <a:pPr eaLnBrk="1" hangingPunct="1">
              <a:spcBef>
                <a:spcPct val="0"/>
              </a:spcBef>
              <a:buFontTx/>
              <a:buNone/>
            </a:pPr>
            <a:r>
              <a:rPr lang="en-US" altLang="en-US" dirty="0">
                <a:latin typeface="BinnerD" pitchFamily="34" charset="0"/>
              </a:rPr>
              <a:t>Respond to these</a:t>
            </a:r>
          </a:p>
          <a:p>
            <a:pPr eaLnBrk="1" hangingPunct="1">
              <a:spcBef>
                <a:spcPct val="0"/>
              </a:spcBef>
              <a:buFontTx/>
              <a:buNone/>
            </a:pPr>
            <a:r>
              <a:rPr lang="en-US" altLang="en-US" dirty="0">
                <a:latin typeface="BinnerD" pitchFamily="34" charset="0"/>
              </a:rPr>
              <a:t>People?</a:t>
            </a:r>
          </a:p>
        </p:txBody>
      </p:sp>
      <p:sp>
        <p:nvSpPr>
          <p:cNvPr id="10246" name="TextBox 7"/>
          <p:cNvSpPr txBox="1">
            <a:spLocks noChangeArrowheads="1"/>
          </p:cNvSpPr>
          <p:nvPr/>
        </p:nvSpPr>
        <p:spPr bwMode="auto">
          <a:xfrm>
            <a:off x="3657600" y="1524000"/>
            <a:ext cx="56721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t>As you learn about difficult mannerisms,</a:t>
            </a:r>
          </a:p>
          <a:p>
            <a:pPr algn="ctr" eaLnBrk="1" hangingPunct="1">
              <a:spcBef>
                <a:spcPct val="0"/>
              </a:spcBef>
              <a:buFontTx/>
              <a:buNone/>
            </a:pPr>
            <a:r>
              <a:rPr lang="en-US" altLang="en-US" sz="1800"/>
              <a:t>recognize within yourself if you display anything</a:t>
            </a:r>
          </a:p>
          <a:p>
            <a:pPr algn="ctr" eaLnBrk="1" hangingPunct="1">
              <a:spcBef>
                <a:spcPct val="0"/>
              </a:spcBef>
              <a:buFontTx/>
              <a:buNone/>
            </a:pPr>
            <a:r>
              <a:rPr lang="en-US" altLang="en-US" sz="1800"/>
              <a:t>difficult… and then realize that you need to work on it.</a:t>
            </a:r>
          </a:p>
        </p:txBody>
      </p:sp>
      <p:sp>
        <p:nvSpPr>
          <p:cNvPr id="2" name="TextBox 1"/>
          <p:cNvSpPr txBox="1"/>
          <p:nvPr/>
        </p:nvSpPr>
        <p:spPr>
          <a:xfrm>
            <a:off x="823865" y="556200"/>
            <a:ext cx="5791200" cy="646331"/>
          </a:xfrm>
          <a:prstGeom prst="rect">
            <a:avLst/>
          </a:prstGeom>
          <a:noFill/>
        </p:spPr>
        <p:txBody>
          <a:bodyPr wrap="square" rtlCol="0">
            <a:spAutoFit/>
          </a:bodyPr>
          <a:lstStyle/>
          <a:p>
            <a:r>
              <a:rPr lang="en-US" sz="3600" dirty="0" smtClean="0">
                <a:latin typeface="KG Be Still &amp; Know" panose="02000503000000020004" pitchFamily="2" charset="0"/>
              </a:rPr>
              <a:t>Difficult People</a:t>
            </a:r>
            <a:endParaRPr lang="en-US" sz="3600" dirty="0">
              <a:latin typeface="KG Be Still &amp; Know" panose="02000503000000020004"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8"/>
                                        </p:tgtEl>
                                        <p:attrNameLst>
                                          <p:attrName>style.visibility</p:attrName>
                                        </p:attrNameLst>
                                      </p:cBhvr>
                                      <p:to>
                                        <p:strVal val="visible"/>
                                      </p:to>
                                    </p:set>
                                    <p:anim calcmode="lin" valueType="num">
                                      <p:cBhvr additive="base">
                                        <p:cTn id="7" dur="500" fill="hold"/>
                                        <p:tgtEl>
                                          <p:spTgt spid="3078"/>
                                        </p:tgtEl>
                                        <p:attrNameLst>
                                          <p:attrName>ppt_x</p:attrName>
                                        </p:attrNameLst>
                                      </p:cBhvr>
                                      <p:tavLst>
                                        <p:tav tm="0">
                                          <p:val>
                                            <p:strVal val="#ppt_x"/>
                                          </p:val>
                                        </p:tav>
                                        <p:tav tm="100000">
                                          <p:val>
                                            <p:strVal val="#ppt_x"/>
                                          </p:val>
                                        </p:tav>
                                      </p:tavLst>
                                    </p:anim>
                                    <p:anim calcmode="lin" valueType="num">
                                      <p:cBhvr additive="base">
                                        <p:cTn id="8"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3079"/>
                                        </p:tgtEl>
                                        <p:attrNameLst>
                                          <p:attrName>style.visibility</p:attrName>
                                        </p:attrNameLst>
                                      </p:cBhvr>
                                      <p:to>
                                        <p:strVal val="visible"/>
                                      </p:to>
                                    </p:set>
                                    <p:animEffect transition="in" filter="checkerboard(across)">
                                      <p:cBhvr>
                                        <p:cTn id="13" dur="500"/>
                                        <p:tgtEl>
                                          <p:spTgt spid="3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p:bldP spid="307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410" name="Text Box 4"/>
          <p:cNvSpPr txBox="1">
            <a:spLocks noChangeArrowheads="1"/>
          </p:cNvSpPr>
          <p:nvPr/>
        </p:nvSpPr>
        <p:spPr bwMode="auto">
          <a:xfrm>
            <a:off x="2743200" y="372269"/>
            <a:ext cx="42433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6000" dirty="0">
                <a:latin typeface="InvisibleKiller" panose="020B0500000000000000" pitchFamily="34" charset="0"/>
              </a:rPr>
              <a:t>The Tank</a:t>
            </a:r>
          </a:p>
        </p:txBody>
      </p:sp>
      <p:pic>
        <p:nvPicPr>
          <p:cNvPr id="17412" name="Picture 7" descr="MCPE01479_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57200"/>
            <a:ext cx="2087563"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7" name="Text Box 11"/>
          <p:cNvSpPr txBox="1">
            <a:spLocks noChangeArrowheads="1"/>
          </p:cNvSpPr>
          <p:nvPr/>
        </p:nvSpPr>
        <p:spPr bwMode="auto">
          <a:xfrm>
            <a:off x="2590800" y="1728787"/>
            <a:ext cx="64389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2400"/>
              <a:t>Pushy and ruthless, loud and forceful, or with </a:t>
            </a:r>
          </a:p>
          <a:p>
            <a:pPr eaLnBrk="1" hangingPunct="1">
              <a:spcBef>
                <a:spcPct val="0"/>
              </a:spcBef>
              <a:buFontTx/>
              <a:buNone/>
            </a:pPr>
            <a:r>
              <a:rPr lang="en-US" altLang="en-US" sz="2400"/>
              <a:t>surgical precision of a laser, the tank assumes</a:t>
            </a:r>
          </a:p>
          <a:p>
            <a:pPr eaLnBrk="1" hangingPunct="1">
              <a:spcBef>
                <a:spcPct val="0"/>
              </a:spcBef>
              <a:buFontTx/>
              <a:buNone/>
            </a:pPr>
            <a:r>
              <a:rPr lang="en-US" altLang="en-US" sz="2400"/>
              <a:t>that the end justifies the means. </a:t>
            </a:r>
          </a:p>
          <a:p>
            <a:pPr eaLnBrk="1" hangingPunct="1">
              <a:spcBef>
                <a:spcPct val="0"/>
              </a:spcBef>
              <a:buFontTx/>
              <a:buNone/>
            </a:pPr>
            <a:r>
              <a:rPr lang="en-US" altLang="en-US" sz="2400"/>
              <a:t>Expect no mercy!</a:t>
            </a:r>
          </a:p>
        </p:txBody>
      </p:sp>
      <p:pic>
        <p:nvPicPr>
          <p:cNvPr id="11271" name="Picture 7" descr="Image result for wreck it ralph woma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0250" y="2481263"/>
            <a:ext cx="3765550" cy="447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7412"/>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7410"/>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4107"/>
                                        </p:tgtEl>
                                        <p:attrNameLst>
                                          <p:attrName>style.visibility</p:attrName>
                                        </p:attrNameLst>
                                      </p:cBhvr>
                                      <p:to>
                                        <p:strVal val="visible"/>
                                      </p:to>
                                    </p:set>
                                    <p:animEffect transition="in" filter="wheel(1)">
                                      <p:cBhvr>
                                        <p:cTn id="14" dur="500"/>
                                        <p:tgtEl>
                                          <p:spTgt spid="4107"/>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11271"/>
                                        </p:tgtEl>
                                        <p:attrNameLst>
                                          <p:attrName>style.visibility</p:attrName>
                                        </p:attrNameLst>
                                      </p:cBhvr>
                                      <p:to>
                                        <p:strVal val="visible"/>
                                      </p:to>
                                    </p:set>
                                    <p:animEffect transition="in" filter="barn(inVertical)">
                                      <p:cBhvr>
                                        <p:cTn id="19" dur="500"/>
                                        <p:tgtEl>
                                          <p:spTgt spid="11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4107" grpId="0" autoUpdateAnimBg="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TotalTime>
  <Words>1014</Words>
  <Application>Microsoft Office PowerPoint</Application>
  <PresentationFormat>On-screen Show (4:3)</PresentationFormat>
  <Paragraphs>162</Paragraphs>
  <Slides>35</Slides>
  <Notes>9</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35</vt:i4>
      </vt:variant>
    </vt:vector>
  </HeadingPairs>
  <TitlesOfParts>
    <vt:vector size="54" baseType="lpstr">
      <vt:lpstr>Arial</vt:lpstr>
      <vt:lpstr>ＭＳ Ｐゴシック</vt:lpstr>
      <vt:lpstr>Calibri</vt:lpstr>
      <vt:lpstr>KG Be Still &amp; Know</vt:lpstr>
      <vt:lpstr>Impact</vt:lpstr>
      <vt:lpstr>BinnerD</vt:lpstr>
      <vt:lpstr>InvisibleKiller</vt:lpstr>
      <vt:lpstr>Blade Runner Movie Font</vt:lpstr>
      <vt:lpstr>BigSlabHammer</vt:lpstr>
      <vt:lpstr>BRADDON</vt:lpstr>
      <vt:lpstr>Stencil</vt:lpstr>
      <vt:lpstr>MARI&amp;DAVID</vt:lpstr>
      <vt:lpstr>Arial Rounded MT Bold</vt:lpstr>
      <vt:lpstr>Mufferaw</vt:lpstr>
      <vt:lpstr>Peake</vt:lpstr>
      <vt:lpstr>Toxica</vt:lpstr>
      <vt:lpstr>NAILED</vt:lpstr>
      <vt:lpstr>Calligraph421 BT</vt:lpstr>
      <vt:lpstr>Default Design</vt:lpstr>
      <vt:lpstr>PowerPoint Presentation</vt:lpstr>
      <vt:lpstr>Job Applications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to Nail an Interview</vt:lpstr>
      <vt:lpstr>The First  Impression</vt:lpstr>
      <vt:lpstr>What to Wear</vt:lpstr>
      <vt:lpstr>What to Wear</vt:lpstr>
      <vt:lpstr>Hygiene</vt:lpstr>
      <vt:lpstr>Hygiene</vt:lpstr>
      <vt:lpstr>Be Prepared</vt:lpstr>
      <vt:lpstr>First Interaction</vt:lpstr>
      <vt:lpstr>Speech</vt:lpstr>
    </vt:vector>
  </TitlesOfParts>
  <Company>North Sanpete Middle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Guest 1</dc:creator>
  <cp:lastModifiedBy>Megan Rees</cp:lastModifiedBy>
  <cp:revision>42</cp:revision>
  <dcterms:created xsi:type="dcterms:W3CDTF">2014-11-04T02:20:05Z</dcterms:created>
  <dcterms:modified xsi:type="dcterms:W3CDTF">2017-09-27T17:13:44Z</dcterms:modified>
</cp:coreProperties>
</file>