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3D62"/>
    <a:srgbClr val="5A4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7.jpg"/></Relationships>
</file>

<file path=ppt/charts/_rels/chart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Earth's Surface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Water</c:v>
                </c:pt>
                <c:pt idx="1">
                  <c:v>Land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Land Surface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Forrest</c:v>
                </c:pt>
                <c:pt idx="1">
                  <c:v>Mountain</c:v>
                </c:pt>
                <c:pt idx="2">
                  <c:v>Cold</c:v>
                </c:pt>
                <c:pt idx="3">
                  <c:v>Dry</c:v>
                </c:pt>
                <c:pt idx="4">
                  <c:v>Fertile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8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43EB9-7387-4B0E-936C-FCEF31E439C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9657-0103-47D8-8A71-8B2D3FDF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CFCD5-0413-4DC7-9CB4-4FAA4904D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F62E91-B731-4F74-9573-CC9BF37C0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2CA03C-2201-40E8-8C96-D3186C23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6B1C-9C88-475E-9D43-A03B9AA997D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F45B01-55C1-4222-9EE8-4E06C552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2A0927-980D-4268-A6B1-8E8FDF76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995-1120-4794-B988-E6A083BC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15E8A-A070-44CF-B77D-E3D82E0B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2FD86F-75CF-4AE9-9356-5916824A1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FC5B2-9679-4F9B-A652-DD53FF59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6B1C-9C88-475E-9D43-A03B9AA997D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C9FBB-302B-481E-8221-F34A91A7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ADE08F-AC6A-45A3-81EA-B0F14E67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995-1120-4794-B988-E6A083BC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4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7B8D89-CDFF-4960-BACE-FA82D17A0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9901C2-1316-417D-A32C-B24316CC9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71FEF-2D7E-4045-B25B-A8FB9EC9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6B1C-9C88-475E-9D43-A03B9AA997D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3D6E8B-6F17-4A15-AD8F-D9A0D6B5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1195A-983A-4817-86D8-E32D46A5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995-1120-4794-B988-E6A083BC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EEE567-BD4C-4B99-B2E6-7DCCDC0F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A4C055-F418-44B7-B9BA-AAB4EF63A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5E8135-7A08-4D0D-BE3D-44847A8C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6B1C-9C88-475E-9D43-A03B9AA997D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4E0AA4-0520-4754-9F2C-243C5C5C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2D1AB6-4EAF-4B23-9910-AEDEAE81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995-1120-4794-B988-E6A083BC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2359AC-3783-4FCE-B969-C47AB42F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349E96-5971-4940-B314-38D78ECC6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1D1F89-45BA-4612-851B-7721CA19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6B1C-9C88-475E-9D43-A03B9AA997D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7FCA59-530D-4704-A4F4-98212D98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C2EE62-50E6-42F5-B04E-0D5F6238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995-1120-4794-B988-E6A083BC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6600B9-39ED-4F98-95C9-D2240EFA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DD6CCA-86AB-408F-83A7-6772020C2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B2502D-1714-446C-87A8-AC7FDA659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226FAB-B224-425A-BBBE-C52EE136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6B1C-9C88-475E-9D43-A03B9AA997D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DD1B23-6396-46F7-93C7-5FE224CB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FAC714-3A40-4500-B4C5-79B34159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995-1120-4794-B988-E6A083BC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1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87BEB-B6E6-4581-9C49-4CA86B81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67C1B3-2C59-4BF0-8363-C99E0FE7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417238-CCFE-48C8-8787-01B7351E4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237AC1-78EA-46A9-B8E4-C1021615D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8E265C-C66A-45D5-84C5-8D2C20673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BAEC5CD-9785-4AC4-9648-6598F6E4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6B1C-9C88-475E-9D43-A03B9AA997D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2B9F91-8477-472A-99FC-3CBB3F48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4E8406-4EBB-44BB-982F-74FC892A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995-1120-4794-B988-E6A083BC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8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D3DFB-CAED-49AB-9785-F2FDBA28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17EF69-9E8A-492A-A448-1095CDB5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6B1C-9C88-475E-9D43-A03B9AA997D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CB8E8A-F5EC-476D-9749-2F2E42F6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9BE31F-8B74-4C65-B1EF-113EDADE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995-1120-4794-B988-E6A083BC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5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AB7478-3EC2-446C-90D5-651177BC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6B1C-9C88-475E-9D43-A03B9AA997D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EBEFA9-61EB-48DD-A9EB-F30DB9A4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6104EA-F829-46B3-99B7-FC0E8FE0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995-1120-4794-B988-E6A083BC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2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BDFBD-5DD5-4FD8-BD96-7D1B79DE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3B20A4-A611-4ADD-BCEB-6D697D0E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5B8226-2939-41A1-A6D7-1A71AEC4D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61B236-0C28-4BA5-BE04-827955C9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6B1C-9C88-475E-9D43-A03B9AA997D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DB50F0-486E-47AE-8617-00E31BAA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6CB8B7-AD5B-44C3-8978-E9684460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995-1120-4794-B988-E6A083BC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A6D1B-90C4-4806-AE18-8C26FB3C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C2387A-359E-42BD-A8A4-931090D40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4A4778-45D8-40FE-B346-C12B7DD36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0BFC8A-9BD8-4F88-B6D0-AD20295A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6B1C-9C88-475E-9D43-A03B9AA997D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5951E6-D246-45D1-8CA0-653B688D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16CB92-17B4-47A2-951B-B74FF983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8995-1120-4794-B988-E6A083BC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7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9639F4-842C-4928-B235-9B4A839F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4E0C1B-CFDE-456F-A13A-B10A98B47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C6F93B-B779-4F59-8813-9A973ACB4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6B1C-9C88-475E-9D43-A03B9AA997D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103B09-42FE-4935-B4EF-49D57E99E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2D86FE-091D-4CEA-842A-DE2123F3F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F8995-1120-4794-B988-E6A083BC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7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23301-35A9-4400-B876-0F174AC11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5229"/>
            <a:ext cx="9144000" cy="2387600"/>
          </a:xfrm>
          <a:solidFill>
            <a:srgbClr val="5A495C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Ever After" panose="00000400000000000000" pitchFamily="2" charset="0"/>
              </a:rPr>
              <a:t>Needs &amp; Wants Game</a:t>
            </a:r>
            <a:r>
              <a:rPr lang="en-US" dirty="0">
                <a:solidFill>
                  <a:schemeClr val="bg1"/>
                </a:solidFill>
                <a:latin typeface="Enter The Grid" panose="00000400000000000000" pitchFamily="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Enter The Grid" panose="00000400000000000000" pitchFamily="2" charset="0"/>
              </a:rPr>
            </a:br>
            <a:r>
              <a:rPr lang="en-US" sz="6700" dirty="0">
                <a:solidFill>
                  <a:schemeClr val="bg1"/>
                </a:solidFill>
                <a:latin typeface="Ever After" panose="00000400000000000000" pitchFamily="2" charset="0"/>
              </a:rPr>
              <a:t>CDA 11</a:t>
            </a:r>
            <a:endParaRPr lang="en-US" sz="9600" dirty="0">
              <a:solidFill>
                <a:schemeClr val="bg1"/>
              </a:solidFill>
              <a:latin typeface="Ever After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3037CC-674E-4DE3-806E-7223F12B0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310429"/>
            <a:ext cx="9144000" cy="45666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 Megan Rees</a:t>
            </a:r>
          </a:p>
        </p:txBody>
      </p:sp>
    </p:spTree>
    <p:extLst>
      <p:ext uri="{BB962C8B-B14F-4D97-AF65-F5344CB8AC3E}">
        <p14:creationId xmlns:p14="http://schemas.microsoft.com/office/powerpoint/2010/main" val="41685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AB4CBB52-6AFD-4604-8D53-603BC29E8A86}"/>
              </a:ext>
            </a:extLst>
          </p:cNvPr>
          <p:cNvSpPr txBox="1">
            <a:spLocks/>
          </p:cNvSpPr>
          <p:nvPr/>
        </p:nvSpPr>
        <p:spPr>
          <a:xfrm>
            <a:off x="706722" y="2002631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solidFill>
                  <a:schemeClr val="bg1"/>
                </a:solidFill>
                <a:latin typeface="Ever After" panose="00000400000000000000" pitchFamily="2" charset="0"/>
              </a:rPr>
              <a:t>Activity – Part 2</a:t>
            </a:r>
          </a:p>
        </p:txBody>
      </p:sp>
    </p:spTree>
    <p:extLst>
      <p:ext uri="{BB962C8B-B14F-4D97-AF65-F5344CB8AC3E}">
        <p14:creationId xmlns:p14="http://schemas.microsoft.com/office/powerpoint/2010/main" val="6652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AC4F122-1A5B-4B89-B331-900E29FD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2" y="1148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Ever After" panose="00000400000000000000" pitchFamily="2" charset="0"/>
              </a:rPr>
              <a:t>Part 2: Bad News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4A8D69A-850F-4773-A5B8-08B2270F0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Head of State called…</a:t>
            </a:r>
          </a:p>
        </p:txBody>
      </p:sp>
      <p:pic>
        <p:nvPicPr>
          <p:cNvPr id="6" name="Picture 5" descr="Image result for man in suit">
            <a:extLst>
              <a:ext uri="{FF2B5EF4-FFF2-40B4-BE49-F238E27FC236}">
                <a16:creationId xmlns:a16="http://schemas.microsoft.com/office/drawing/2014/main" xmlns="" id="{909017D1-C11D-4728-8EED-3D90EE4E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" b="97813" l="2622" r="96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927" y="2034670"/>
            <a:ext cx="2558253" cy="30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73B952B-0D69-4371-B0E4-918B6575FFBE}"/>
              </a:ext>
            </a:extLst>
          </p:cNvPr>
          <p:cNvGrpSpPr/>
          <p:nvPr/>
        </p:nvGrpSpPr>
        <p:grpSpPr>
          <a:xfrm>
            <a:off x="943276" y="2360170"/>
            <a:ext cx="6968691" cy="1963554"/>
            <a:chOff x="943276" y="2360170"/>
            <a:chExt cx="6968691" cy="1963554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xmlns="" id="{D653484B-EA5D-472D-8CF0-1F17BFD254A3}"/>
                </a:ext>
              </a:extLst>
            </p:cNvPr>
            <p:cNvSpPr/>
            <p:nvPr/>
          </p:nvSpPr>
          <p:spPr>
            <a:xfrm>
              <a:off x="1896178" y="2360170"/>
              <a:ext cx="5062888" cy="1963554"/>
            </a:xfrm>
            <a:prstGeom prst="wedgeEllipseCallout">
              <a:avLst>
                <a:gd name="adj1" fmla="val -61841"/>
                <a:gd name="adj2" fmla="val -3512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D694170E-A040-4A62-B217-C6D1D51C1211}"/>
                </a:ext>
              </a:extLst>
            </p:cNvPr>
            <p:cNvSpPr txBox="1"/>
            <p:nvPr/>
          </p:nvSpPr>
          <p:spPr>
            <a:xfrm>
              <a:off x="943276" y="2507842"/>
              <a:ext cx="69686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The rocket ship is </a:t>
              </a:r>
            </a:p>
            <a:p>
              <a:pPr algn="ctr"/>
              <a:r>
                <a:rPr lang="en-US" sz="2800" dirty="0"/>
                <a:t>smaller than we thought. </a:t>
              </a:r>
            </a:p>
            <a:p>
              <a:pPr algn="ctr"/>
              <a:r>
                <a:rPr lang="en-US" sz="2800" dirty="0"/>
                <a:t>You need to bring</a:t>
              </a:r>
            </a:p>
            <a:p>
              <a:pPr algn="ctr"/>
              <a:r>
                <a:rPr lang="en-US" sz="2800" dirty="0"/>
                <a:t> less items.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5B4313-DA53-43A7-958F-F9744239EE02}"/>
              </a:ext>
            </a:extLst>
          </p:cNvPr>
          <p:cNvSpPr txBox="1"/>
          <p:nvPr/>
        </p:nvSpPr>
        <p:spPr>
          <a:xfrm>
            <a:off x="7421078" y="2360170"/>
            <a:ext cx="38276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had 45 cards originally, narrow your 16 items to 8.</a:t>
            </a:r>
          </a:p>
          <a:p>
            <a:endParaRPr lang="en-US" sz="2800" dirty="0"/>
          </a:p>
          <a:p>
            <a:r>
              <a:rPr lang="en-US" sz="2800" dirty="0"/>
              <a:t>If you had 5-10 cards, narrow your 4 choices to 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508E5D-3D7B-48A4-8F6A-72F4F7CEE1F6}"/>
              </a:ext>
            </a:extLst>
          </p:cNvPr>
          <p:cNvSpPr txBox="1"/>
          <p:nvPr/>
        </p:nvSpPr>
        <p:spPr>
          <a:xfrm>
            <a:off x="1337912" y="5468713"/>
            <a:ext cx="5457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Once you have picked your items, bring them to the front of the room for evaluation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311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telephone-ring-01a.wav"/>
          </p:stSnd>
        </p:sndAc>
      </p:transition>
    </mc:Choice>
    <mc:Fallback>
      <p:transition spd="slow">
        <p:sndAc>
          <p:stSnd>
            <p:snd r:embed="rId2" name="telephone-ring-01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AB4CBB52-6AFD-4604-8D53-603BC29E8A86}"/>
              </a:ext>
            </a:extLst>
          </p:cNvPr>
          <p:cNvSpPr txBox="1">
            <a:spLocks/>
          </p:cNvSpPr>
          <p:nvPr/>
        </p:nvSpPr>
        <p:spPr>
          <a:xfrm>
            <a:off x="706722" y="2002631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solidFill>
                  <a:schemeClr val="bg1"/>
                </a:solidFill>
                <a:latin typeface="Ever After" panose="00000400000000000000" pitchFamily="2" charset="0"/>
              </a:rPr>
              <a:t>Activity – Part 3</a:t>
            </a:r>
          </a:p>
        </p:txBody>
      </p:sp>
    </p:spTree>
    <p:extLst>
      <p:ext uri="{BB962C8B-B14F-4D97-AF65-F5344CB8AC3E}">
        <p14:creationId xmlns:p14="http://schemas.microsoft.com/office/powerpoint/2010/main" val="15865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AC4F122-1A5B-4B89-B331-900E29FD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2" y="1148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Ever After" panose="00000400000000000000" pitchFamily="2" charset="0"/>
              </a:rPr>
              <a:t>Part 3: Class </a:t>
            </a:r>
            <a:r>
              <a:rPr lang="en-US" sz="6000" dirty="0" smtClean="0">
                <a:solidFill>
                  <a:schemeClr val="bg1"/>
                </a:solidFill>
                <a:latin typeface="Ever After" panose="00000400000000000000" pitchFamily="2" charset="0"/>
              </a:rPr>
              <a:t>Discussion </a:t>
            </a:r>
            <a:endParaRPr lang="en-US" sz="6000" dirty="0">
              <a:solidFill>
                <a:schemeClr val="bg1"/>
              </a:solidFill>
              <a:latin typeface="Ever After" panose="000004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4A8D69A-850F-4773-A5B8-08B2270F0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all the items that have been brought forward</a:t>
            </a:r>
          </a:p>
          <a:p>
            <a:pPr lvl="1"/>
            <a:r>
              <a:rPr lang="en-US" dirty="0"/>
              <a:t>Are they any that were left out by other teams that should be brought back in?</a:t>
            </a:r>
          </a:p>
          <a:p>
            <a:pPr lvl="1"/>
            <a:r>
              <a:rPr lang="en-US" dirty="0"/>
              <a:t>Can we come to a consensus about the top 8 items?</a:t>
            </a:r>
          </a:p>
          <a:p>
            <a:pPr lvl="1"/>
            <a:r>
              <a:rPr lang="en-US" dirty="0"/>
              <a:t>Can we choose the top FOUR items?</a:t>
            </a:r>
          </a:p>
        </p:txBody>
      </p:sp>
    </p:spTree>
    <p:extLst>
      <p:ext uri="{BB962C8B-B14F-4D97-AF65-F5344CB8AC3E}">
        <p14:creationId xmlns:p14="http://schemas.microsoft.com/office/powerpoint/2010/main" val="26194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AC4F122-1A5B-4B89-B331-900E29FD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2" y="1148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Ever After" panose="00000400000000000000" pitchFamily="2" charset="0"/>
              </a:rPr>
              <a:t>Part 3: Class </a:t>
            </a:r>
            <a:r>
              <a:rPr lang="en-US" sz="6000" dirty="0" smtClean="0">
                <a:solidFill>
                  <a:schemeClr val="bg1"/>
                </a:solidFill>
                <a:latin typeface="Ever After" panose="00000400000000000000" pitchFamily="2" charset="0"/>
              </a:rPr>
              <a:t>Discussion </a:t>
            </a:r>
            <a:endParaRPr lang="en-US" sz="6000" dirty="0">
              <a:solidFill>
                <a:schemeClr val="bg1"/>
              </a:solidFill>
              <a:latin typeface="Ever After" panose="000004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4A8D69A-850F-4773-A5B8-08B2270F0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71% of the Earth’s surface is covered by water</a:t>
            </a:r>
          </a:p>
          <a:p>
            <a:r>
              <a:rPr lang="en-US" dirty="0" smtClean="0"/>
              <a:t>29% of the Earth’s surface is land.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96919906"/>
              </p:ext>
            </p:extLst>
          </p:nvPr>
        </p:nvGraphicFramePr>
        <p:xfrm>
          <a:off x="-81115" y="2798763"/>
          <a:ext cx="5562600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359943790"/>
              </p:ext>
            </p:extLst>
          </p:nvPr>
        </p:nvGraphicFramePr>
        <p:xfrm>
          <a:off x="5938683" y="2591586"/>
          <a:ext cx="5184877" cy="353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33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AC4F122-1A5B-4B89-B331-900E29FD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2" y="1148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Ever After" panose="00000400000000000000" pitchFamily="2" charset="0"/>
              </a:rPr>
              <a:t>Part 3: Class </a:t>
            </a:r>
            <a:r>
              <a:rPr lang="en-US" sz="6000" dirty="0" smtClean="0">
                <a:solidFill>
                  <a:schemeClr val="bg1"/>
                </a:solidFill>
                <a:latin typeface="Ever After" panose="00000400000000000000" pitchFamily="2" charset="0"/>
              </a:rPr>
              <a:t>Discussion </a:t>
            </a:r>
            <a:endParaRPr lang="en-US" sz="6000" dirty="0">
              <a:solidFill>
                <a:schemeClr val="bg1"/>
              </a:solidFill>
              <a:latin typeface="Ever After" panose="000004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4A8D69A-850F-4773-A5B8-08B2270F0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this apply to financial responsibility?</a:t>
            </a:r>
          </a:p>
          <a:p>
            <a:r>
              <a:rPr lang="en-US" dirty="0" smtClean="0"/>
              <a:t>How can understanding needs and wants help us make good financial decisions?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BB961-62C9-4842-AE3B-9194C5DA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Ever After" panose="00000400000000000000" pitchFamily="2" charset="0"/>
              </a:rPr>
              <a:t>What are needs?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05F041-8622-4DB0-A7A5-6274B74F5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necessities of life, without which it would be difficult or impossible to </a:t>
            </a:r>
            <a:r>
              <a:rPr lang="en-US" dirty="0" smtClean="0"/>
              <a:t>survive</a:t>
            </a:r>
          </a:p>
          <a:p>
            <a:endParaRPr lang="en-US" dirty="0"/>
          </a:p>
          <a:p>
            <a:r>
              <a:rPr lang="en-US" dirty="0" smtClean="0"/>
              <a:t>Scarcity—Unlimited needs and wants with limited resources</a:t>
            </a:r>
          </a:p>
          <a:p>
            <a:pPr lvl="1"/>
            <a:r>
              <a:rPr lang="en-US" dirty="0" smtClean="0"/>
              <a:t>What are some items that are scarce in your home?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0DB9D-B3F5-4502-9E73-356F717F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22" y="2002631"/>
            <a:ext cx="10515600" cy="2852737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Ever After" panose="00000400000000000000" pitchFamily="2" charset="0"/>
              </a:rPr>
              <a:t>Set the Stage</a:t>
            </a:r>
          </a:p>
        </p:txBody>
      </p:sp>
    </p:spTree>
    <p:extLst>
      <p:ext uri="{BB962C8B-B14F-4D97-AF65-F5344CB8AC3E}">
        <p14:creationId xmlns:p14="http://schemas.microsoft.com/office/powerpoint/2010/main" val="1654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7ECD697-5452-47B1-9FEE-7DA98730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7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ver After" panose="00000400000000000000" pitchFamily="2" charset="0"/>
              </a:rPr>
              <a:t>There’s a Phone Call for you….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287819F2-93FB-4C34-AAD9-BC1A3AE74311}"/>
              </a:ext>
            </a:extLst>
          </p:cNvPr>
          <p:cNvSpPr/>
          <p:nvPr/>
        </p:nvSpPr>
        <p:spPr>
          <a:xfrm>
            <a:off x="1496041" y="1253331"/>
            <a:ext cx="10515600" cy="4351338"/>
          </a:xfrm>
          <a:prstGeom prst="wedgeEllipseCallout">
            <a:avLst>
              <a:gd name="adj1" fmla="val -37310"/>
              <a:gd name="adj2" fmla="val 46130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“We have a lot of problems in the world right now. If everyone all over the world used up as many resources as we do in the North, we would need another 4 planets! So we are going to conduct an experiment…”</a:t>
            </a:r>
          </a:p>
        </p:txBody>
      </p:sp>
      <p:pic>
        <p:nvPicPr>
          <p:cNvPr id="1026" name="Picture 2" descr="Image result for man in suit">
            <a:extLst>
              <a:ext uri="{FF2B5EF4-FFF2-40B4-BE49-F238E27FC236}">
                <a16:creationId xmlns:a16="http://schemas.microsoft.com/office/drawing/2014/main" xmlns="" id="{D75125AE-6157-4A65-B439-DEF9AC80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" b="97813" l="2622" r="96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46" y="3593963"/>
            <a:ext cx="2558253" cy="30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989EE937-3436-431F-B364-853CB1EABFA4}"/>
              </a:ext>
            </a:extLst>
          </p:cNvPr>
          <p:cNvSpPr/>
          <p:nvPr/>
        </p:nvSpPr>
        <p:spPr>
          <a:xfrm>
            <a:off x="967389" y="4620126"/>
            <a:ext cx="1491114" cy="1463040"/>
          </a:xfrm>
          <a:prstGeom prst="rightArrow">
            <a:avLst/>
          </a:prstGeom>
          <a:solidFill>
            <a:srgbClr val="523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 of State</a:t>
            </a:r>
          </a:p>
        </p:txBody>
      </p:sp>
    </p:spTree>
    <p:extLst>
      <p:ext uri="{BB962C8B-B14F-4D97-AF65-F5344CB8AC3E}">
        <p14:creationId xmlns:p14="http://schemas.microsoft.com/office/powerpoint/2010/main" val="115442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telephone-ring-01a.wav"/>
          </p:stSnd>
        </p:sndAc>
      </p:transition>
    </mc:Choice>
    <mc:Fallback>
      <p:transition spd="slow">
        <p:sndAc>
          <p:stSnd>
            <p:snd r:embed="rId2" name="telephone-ring-01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287819F2-93FB-4C34-AAD9-BC1A3AE74311}"/>
              </a:ext>
            </a:extLst>
          </p:cNvPr>
          <p:cNvSpPr/>
          <p:nvPr/>
        </p:nvSpPr>
        <p:spPr>
          <a:xfrm>
            <a:off x="1010194" y="330927"/>
            <a:ext cx="10533017" cy="5634444"/>
          </a:xfrm>
          <a:prstGeom prst="wedgeEllipseCallout">
            <a:avLst>
              <a:gd name="adj1" fmla="val -35454"/>
              <a:gd name="adj2" fmla="val 48321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We are sending this class to another planet. The planet has a </a:t>
            </a:r>
            <a:r>
              <a:rPr lang="en-US" sz="4400" b="1" dirty="0">
                <a:solidFill>
                  <a:sysClr val="windowText" lastClr="000000"/>
                </a:solidFill>
              </a:rPr>
              <a:t>good atmosphere</a:t>
            </a:r>
            <a:r>
              <a:rPr lang="en-US" sz="4400" dirty="0">
                <a:solidFill>
                  <a:sysClr val="windowText" lastClr="000000"/>
                </a:solidFill>
              </a:rPr>
              <a:t>, so there is plenty of air to breathe. There is </a:t>
            </a:r>
            <a:r>
              <a:rPr lang="en-US" sz="4400" b="1" dirty="0">
                <a:solidFill>
                  <a:sysClr val="windowText" lastClr="000000"/>
                </a:solidFill>
              </a:rPr>
              <a:t>gravity</a:t>
            </a:r>
            <a:r>
              <a:rPr lang="en-US" sz="4400" dirty="0">
                <a:solidFill>
                  <a:sysClr val="windowText" lastClr="000000"/>
                </a:solidFill>
              </a:rPr>
              <a:t>, and there are </a:t>
            </a:r>
            <a:r>
              <a:rPr lang="en-US" sz="4400" b="1" dirty="0">
                <a:solidFill>
                  <a:sysClr val="windowText" lastClr="000000"/>
                </a:solidFill>
              </a:rPr>
              <a:t>no aliens</a:t>
            </a:r>
            <a:r>
              <a:rPr lang="en-US" sz="44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8" name="Picture 2" descr="Image result for man in suit">
            <a:extLst>
              <a:ext uri="{FF2B5EF4-FFF2-40B4-BE49-F238E27FC236}">
                <a16:creationId xmlns:a16="http://schemas.microsoft.com/office/drawing/2014/main" xmlns="" id="{D07AF477-222A-4ED2-8330-C4B146EE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6" b="97813" l="2622" r="96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4" y="3545836"/>
            <a:ext cx="2558253" cy="30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287819F2-93FB-4C34-AAD9-BC1A3AE74311}"/>
              </a:ext>
            </a:extLst>
          </p:cNvPr>
          <p:cNvSpPr/>
          <p:nvPr/>
        </p:nvSpPr>
        <p:spPr>
          <a:xfrm>
            <a:off x="1010194" y="330927"/>
            <a:ext cx="10533017" cy="5634444"/>
          </a:xfrm>
          <a:prstGeom prst="wedgeEllipseCallout">
            <a:avLst>
              <a:gd name="adj1" fmla="val 34636"/>
              <a:gd name="adj2" fmla="val 45418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We are giving you a 6-week supply of food and water. But you may be sent off for a few months, maybe a year.</a:t>
            </a:r>
          </a:p>
        </p:txBody>
      </p:sp>
      <p:pic>
        <p:nvPicPr>
          <p:cNvPr id="3" name="Picture 2" descr="Image result for man in suit">
            <a:extLst>
              <a:ext uri="{FF2B5EF4-FFF2-40B4-BE49-F238E27FC236}">
                <a16:creationId xmlns:a16="http://schemas.microsoft.com/office/drawing/2014/main" xmlns="" id="{B00C3B45-65A6-415A-A920-270F4706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6" b="97813" l="2622" r="96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13" y="3661340"/>
            <a:ext cx="2558253" cy="30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287819F2-93FB-4C34-AAD9-BC1A3AE74311}"/>
              </a:ext>
            </a:extLst>
          </p:cNvPr>
          <p:cNvSpPr/>
          <p:nvPr/>
        </p:nvSpPr>
        <p:spPr>
          <a:xfrm>
            <a:off x="1010194" y="330927"/>
            <a:ext cx="10533017" cy="5634444"/>
          </a:xfrm>
          <a:prstGeom prst="wedgeEllipseCallout">
            <a:avLst>
              <a:gd name="adj1" fmla="val 35001"/>
              <a:gd name="adj2" fmla="val 46271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There isn’t much time! You are leaving in 30 minutes. You need to pack your bags and think about what to take with you.</a:t>
            </a:r>
          </a:p>
        </p:txBody>
      </p:sp>
      <p:pic>
        <p:nvPicPr>
          <p:cNvPr id="3" name="Picture 2" descr="Image result for man in suit">
            <a:extLst>
              <a:ext uri="{FF2B5EF4-FFF2-40B4-BE49-F238E27FC236}">
                <a16:creationId xmlns:a16="http://schemas.microsoft.com/office/drawing/2014/main" xmlns="" id="{F68887FE-5211-4B41-A839-244476C9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6" b="97813" l="2622" r="96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43" y="3536211"/>
            <a:ext cx="2558253" cy="30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AB4CBB52-6AFD-4604-8D53-603BC29E8A86}"/>
              </a:ext>
            </a:extLst>
          </p:cNvPr>
          <p:cNvSpPr txBox="1">
            <a:spLocks/>
          </p:cNvSpPr>
          <p:nvPr/>
        </p:nvSpPr>
        <p:spPr>
          <a:xfrm>
            <a:off x="706722" y="2002631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solidFill>
                  <a:schemeClr val="bg1"/>
                </a:solidFill>
                <a:latin typeface="Ever After" panose="00000400000000000000" pitchFamily="2" charset="0"/>
              </a:rPr>
              <a:t>Activity – Part 1</a:t>
            </a:r>
          </a:p>
        </p:txBody>
      </p:sp>
    </p:spTree>
    <p:extLst>
      <p:ext uri="{BB962C8B-B14F-4D97-AF65-F5344CB8AC3E}">
        <p14:creationId xmlns:p14="http://schemas.microsoft.com/office/powerpoint/2010/main" val="30918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AC4F122-1A5B-4B89-B331-900E29FD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2" y="1148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Ever After" panose="00000400000000000000" pitchFamily="2" charset="0"/>
              </a:rPr>
              <a:t>Part 1: Choose your Items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4A8D69A-850F-4773-A5B8-08B2270F0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the cards you have been given, you will need to choose the most essential items!</a:t>
            </a:r>
          </a:p>
          <a:p>
            <a:pPr marL="0" indent="0">
              <a:buNone/>
            </a:pPr>
            <a:r>
              <a:rPr lang="en-US" dirty="0"/>
              <a:t>	If you have been given 45 cards, choose 16.</a:t>
            </a:r>
          </a:p>
          <a:p>
            <a:pPr marL="0" indent="0">
              <a:buNone/>
            </a:pPr>
            <a:r>
              <a:rPr lang="en-US" dirty="0"/>
              <a:t>	If you have been given 5-10 cards, choose 4.</a:t>
            </a:r>
          </a:p>
          <a:p>
            <a:pPr marL="0" indent="0">
              <a:buNone/>
            </a:pPr>
            <a:r>
              <a:rPr lang="en-US" dirty="0"/>
              <a:t>Discuss with your group why each cards is a </a:t>
            </a:r>
            <a:r>
              <a:rPr lang="en-US" b="1" dirty="0"/>
              <a:t>need </a:t>
            </a:r>
            <a:r>
              <a:rPr lang="en-US" dirty="0"/>
              <a:t>or a</a:t>
            </a:r>
            <a:r>
              <a:rPr lang="en-US" b="1" dirty="0"/>
              <a:t> want.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406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Enter The Grid</vt:lpstr>
      <vt:lpstr>Ever After</vt:lpstr>
      <vt:lpstr>Office Theme</vt:lpstr>
      <vt:lpstr>Needs &amp; Wants Game CDA 11</vt:lpstr>
      <vt:lpstr>What are needs?</vt:lpstr>
      <vt:lpstr>Set the Stage</vt:lpstr>
      <vt:lpstr>There’s a Phone Call for you….</vt:lpstr>
      <vt:lpstr>PowerPoint Presentation</vt:lpstr>
      <vt:lpstr>PowerPoint Presentation</vt:lpstr>
      <vt:lpstr>PowerPoint Presentation</vt:lpstr>
      <vt:lpstr>PowerPoint Presentation</vt:lpstr>
      <vt:lpstr>Part 1: Choose your Items</vt:lpstr>
      <vt:lpstr>PowerPoint Presentation</vt:lpstr>
      <vt:lpstr>Part 2: Bad News</vt:lpstr>
      <vt:lpstr>PowerPoint Presentation</vt:lpstr>
      <vt:lpstr>Part 3: Class Discussion </vt:lpstr>
      <vt:lpstr>Part 3: Class Discussion </vt:lpstr>
      <vt:lpstr>Part 3: Class Discussion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&amp; Wants Game CDA 11</dc:title>
  <dc:creator>Megan Rees</dc:creator>
  <cp:lastModifiedBy>Megan Rees</cp:lastModifiedBy>
  <cp:revision>8</cp:revision>
  <dcterms:created xsi:type="dcterms:W3CDTF">2018-01-24T17:47:17Z</dcterms:created>
  <dcterms:modified xsi:type="dcterms:W3CDTF">2018-02-01T17:51:56Z</dcterms:modified>
</cp:coreProperties>
</file>