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8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69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7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9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7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2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5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4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9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C817A-9C8F-45E3-AF90-978F4DC77DDE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A7127-557B-4D64-AD41-0B8952A5C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8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Does My Future Look Like?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1" y="5358214"/>
            <a:ext cx="1371600" cy="1242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43" y="5334000"/>
            <a:ext cx="1468379" cy="13306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343324"/>
            <a:ext cx="1447800" cy="13119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334000"/>
            <a:ext cx="1447800" cy="13119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277" y="5334000"/>
            <a:ext cx="1400723" cy="12693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378866"/>
            <a:ext cx="1394362" cy="12635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234764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Future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08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 Will Live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49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Workplace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1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Do for Fun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6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>
            <a:off x="1699189" y="2057400"/>
            <a:ext cx="5638800" cy="2667000"/>
          </a:xfrm>
          <a:prstGeom prst="flowChartDocumen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Start Over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8159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27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What Does My Future Look Like?</vt:lpstr>
      <vt:lpstr>My Future Family</vt:lpstr>
      <vt:lpstr>Where I Will Live</vt:lpstr>
      <vt:lpstr>My Home</vt:lpstr>
      <vt:lpstr>My Workplace</vt:lpstr>
      <vt:lpstr>My Ride</vt:lpstr>
      <vt:lpstr>What I Do for Fun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6</cp:revision>
  <dcterms:created xsi:type="dcterms:W3CDTF">2015-08-03T16:26:56Z</dcterms:created>
  <dcterms:modified xsi:type="dcterms:W3CDTF">2015-08-03T18:18:58Z</dcterms:modified>
</cp:coreProperties>
</file>