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1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C817A-9C8F-45E3-AF90-978F4DC77DDE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7127-557B-4D64-AD41-0B8952A5C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983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C817A-9C8F-45E3-AF90-978F4DC77DDE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7127-557B-4D64-AD41-0B8952A5C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769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C817A-9C8F-45E3-AF90-978F4DC77DDE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7127-557B-4D64-AD41-0B8952A5C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97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C817A-9C8F-45E3-AF90-978F4DC77DDE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7127-557B-4D64-AD41-0B8952A5C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591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C817A-9C8F-45E3-AF90-978F4DC77DDE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7127-557B-4D64-AD41-0B8952A5C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66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C817A-9C8F-45E3-AF90-978F4DC77DDE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7127-557B-4D64-AD41-0B8952A5C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676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C817A-9C8F-45E3-AF90-978F4DC77DDE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7127-557B-4D64-AD41-0B8952A5C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128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C817A-9C8F-45E3-AF90-978F4DC77DDE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7127-557B-4D64-AD41-0B8952A5C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42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C817A-9C8F-45E3-AF90-978F4DC77DDE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7127-557B-4D64-AD41-0B8952A5C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253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C817A-9C8F-45E3-AF90-978F4DC77DDE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7127-557B-4D64-AD41-0B8952A5C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742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C817A-9C8F-45E3-AF90-978F4DC77DDE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7127-557B-4D64-AD41-0B8952A5C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49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C817A-9C8F-45E3-AF90-978F4DC77DDE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A7127-557B-4D64-AD41-0B8952A5C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382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Does My Future Look Like?</a:t>
            </a:r>
            <a:endParaRPr lang="en-US" dirty="0"/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601" y="5358214"/>
            <a:ext cx="1371600" cy="124293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6043" y="5334000"/>
            <a:ext cx="1468379" cy="133063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5343324"/>
            <a:ext cx="1447800" cy="131198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5334000"/>
            <a:ext cx="1447800" cy="131198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7277" y="5334000"/>
            <a:ext cx="1400723" cy="126932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5378866"/>
            <a:ext cx="1394362" cy="1263563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</p:pic>
    </p:spTree>
    <p:extLst>
      <p:ext uri="{BB962C8B-B14F-4D97-AF65-F5344CB8AC3E}">
        <p14:creationId xmlns:p14="http://schemas.microsoft.com/office/powerpoint/2010/main" val="23476420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Future Family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08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I Will Live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495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Home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232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Workplace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414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Ride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6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 Do for Fun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66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Document 3"/>
          <p:cNvSpPr/>
          <p:nvPr/>
        </p:nvSpPr>
        <p:spPr>
          <a:xfrm>
            <a:off x="1699189" y="2057400"/>
            <a:ext cx="5638800" cy="2667000"/>
          </a:xfrm>
          <a:prstGeom prst="flowChartDocument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Start Over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58159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27</Words>
  <Application>Microsoft Office PowerPoint</Application>
  <PresentationFormat>On-screen Show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What Does My Future Look Like?</vt:lpstr>
      <vt:lpstr>My Future Family</vt:lpstr>
      <vt:lpstr>Where I Will Live</vt:lpstr>
      <vt:lpstr>My Home</vt:lpstr>
      <vt:lpstr>My Workplace</vt:lpstr>
      <vt:lpstr>My Ride</vt:lpstr>
      <vt:lpstr>What I Do for Fun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Owner</cp:lastModifiedBy>
  <cp:revision>6</cp:revision>
  <dcterms:created xsi:type="dcterms:W3CDTF">2015-08-03T16:26:56Z</dcterms:created>
  <dcterms:modified xsi:type="dcterms:W3CDTF">2015-08-03T18:18:58Z</dcterms:modified>
</cp:coreProperties>
</file>