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wav" ContentType="audio/wav"/>
  <Default Extension="wdp" ContentType="image/vnd.ms-photo"/>
  <Default Extension="gif" ContentType="image/gif"/>
  <Default Extension="vml" ContentType="application/vnd.openxmlformats-officedocument.vmlDrawing"/>
  <Default Extension="jpg" ContentType="image/jpeg"/>
  <Default Extension="mp4" ContentType="video/mp4"/>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76" r:id="rId1"/>
    <p:sldMasterId id="2147483888" r:id="rId2"/>
    <p:sldMasterId id="2147483895" r:id="rId3"/>
  </p:sldMasterIdLst>
  <p:notesMasterIdLst>
    <p:notesMasterId r:id="rId40"/>
  </p:notesMasterIdLst>
  <p:sldIdLst>
    <p:sldId id="256" r:id="rId4"/>
    <p:sldId id="302" r:id="rId5"/>
    <p:sldId id="301" r:id="rId6"/>
    <p:sldId id="309" r:id="rId7"/>
    <p:sldId id="283" r:id="rId8"/>
    <p:sldId id="304" r:id="rId9"/>
    <p:sldId id="305" r:id="rId10"/>
    <p:sldId id="284" r:id="rId11"/>
    <p:sldId id="285" r:id="rId12"/>
    <p:sldId id="306" r:id="rId13"/>
    <p:sldId id="264" r:id="rId14"/>
    <p:sldId id="287" r:id="rId15"/>
    <p:sldId id="307" r:id="rId16"/>
    <p:sldId id="265" r:id="rId17"/>
    <p:sldId id="266" r:id="rId18"/>
    <p:sldId id="288" r:id="rId19"/>
    <p:sldId id="289" r:id="rId20"/>
    <p:sldId id="308" r:id="rId21"/>
    <p:sldId id="291" r:id="rId22"/>
    <p:sldId id="311" r:id="rId23"/>
    <p:sldId id="310" r:id="rId24"/>
    <p:sldId id="312" r:id="rId25"/>
    <p:sldId id="313" r:id="rId26"/>
    <p:sldId id="314" r:id="rId27"/>
    <p:sldId id="315" r:id="rId28"/>
    <p:sldId id="316" r:id="rId29"/>
    <p:sldId id="317" r:id="rId30"/>
    <p:sldId id="318" r:id="rId31"/>
    <p:sldId id="319" r:id="rId32"/>
    <p:sldId id="320" r:id="rId33"/>
    <p:sldId id="321" r:id="rId34"/>
    <p:sldId id="322" r:id="rId35"/>
    <p:sldId id="323" r:id="rId36"/>
    <p:sldId id="324" r:id="rId37"/>
    <p:sldId id="325" r:id="rId38"/>
    <p:sldId id="326" r:id="rId3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F9330"/>
    <a:srgbClr val="7F815B"/>
    <a:srgbClr val="76714A"/>
    <a:srgbClr val="478987"/>
    <a:srgbClr val="FF99FF"/>
    <a:srgbClr val="FF00FF"/>
    <a:srgbClr val="00FFCC"/>
    <a:srgbClr val="6600FF"/>
    <a:srgbClr val="FF5050"/>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750" autoAdjust="0"/>
  </p:normalViewPr>
  <p:slideViewPr>
    <p:cSldViewPr>
      <p:cViewPr>
        <p:scale>
          <a:sx n="100" d="100"/>
          <a:sy n="100" d="100"/>
        </p:scale>
        <p:origin x="264" y="36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theme" Target="theme/theme1.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B82A42C-6D38-4BF3-973C-2A0607426787}" type="doc">
      <dgm:prSet loTypeId="urn:microsoft.com/office/officeart/2005/8/layout/vProcess5" loCatId="process" qsTypeId="urn:microsoft.com/office/officeart/2005/8/quickstyle/simple1" qsCatId="simple" csTypeId="urn:microsoft.com/office/officeart/2005/8/colors/colorful2" csCatId="colorful" phldr="1"/>
      <dgm:spPr/>
      <dgm:t>
        <a:bodyPr/>
        <a:lstStyle/>
        <a:p>
          <a:endParaRPr lang="en-US"/>
        </a:p>
      </dgm:t>
    </dgm:pt>
    <dgm:pt modelId="{864D42D6-9B18-4DDA-920C-266AB8ABE0F0}">
      <dgm:prSet phldrT="[Text]"/>
      <dgm:spPr/>
      <dgm:t>
        <a:bodyPr/>
        <a:lstStyle/>
        <a:p>
          <a:r>
            <a:rPr lang="en-US" dirty="0" smtClean="0"/>
            <a:t>Store</a:t>
          </a:r>
          <a:endParaRPr lang="en-US" dirty="0"/>
        </a:p>
      </dgm:t>
    </dgm:pt>
    <dgm:pt modelId="{2AE70C1B-49F0-47FB-B357-EB7E56E90C04}" type="parTrans" cxnId="{061515EE-63F9-413C-8F0F-118DF70F37EC}">
      <dgm:prSet/>
      <dgm:spPr/>
      <dgm:t>
        <a:bodyPr/>
        <a:lstStyle/>
        <a:p>
          <a:endParaRPr lang="en-US"/>
        </a:p>
      </dgm:t>
    </dgm:pt>
    <dgm:pt modelId="{293EA908-D697-4184-A252-C30AC97E7BDD}" type="sibTrans" cxnId="{061515EE-63F9-413C-8F0F-118DF70F37EC}">
      <dgm:prSet/>
      <dgm:spPr/>
      <dgm:t>
        <a:bodyPr/>
        <a:lstStyle/>
        <a:p>
          <a:endParaRPr lang="en-US"/>
        </a:p>
      </dgm:t>
    </dgm:pt>
    <dgm:pt modelId="{BD70C9B7-4873-40C3-9842-CDE074E88E93}">
      <dgm:prSet phldrT="[Text]"/>
      <dgm:spPr/>
      <dgm:t>
        <a:bodyPr/>
        <a:lstStyle/>
        <a:p>
          <a:r>
            <a:rPr lang="en-US" dirty="0" smtClean="0"/>
            <a:t>Customer</a:t>
          </a:r>
          <a:endParaRPr lang="en-US" dirty="0"/>
        </a:p>
      </dgm:t>
    </dgm:pt>
    <dgm:pt modelId="{5DE84DF6-1F58-429B-88A0-4F94BEBB0F3F}" type="parTrans" cxnId="{D06319E1-722B-4BFC-8524-8EA93F1A403C}">
      <dgm:prSet/>
      <dgm:spPr/>
      <dgm:t>
        <a:bodyPr/>
        <a:lstStyle/>
        <a:p>
          <a:endParaRPr lang="en-US"/>
        </a:p>
      </dgm:t>
    </dgm:pt>
    <dgm:pt modelId="{43744EB0-93FD-479C-95C8-279FA2EB1C16}" type="sibTrans" cxnId="{D06319E1-722B-4BFC-8524-8EA93F1A403C}">
      <dgm:prSet/>
      <dgm:spPr/>
      <dgm:t>
        <a:bodyPr/>
        <a:lstStyle/>
        <a:p>
          <a:endParaRPr lang="en-US"/>
        </a:p>
      </dgm:t>
    </dgm:pt>
    <dgm:pt modelId="{563314A9-44BA-48B1-B2C5-1F9E769E1FFB}">
      <dgm:prSet phldrT="[Text]"/>
      <dgm:spPr/>
      <dgm:t>
        <a:bodyPr/>
        <a:lstStyle/>
        <a:p>
          <a:r>
            <a:rPr lang="en-US" dirty="0" smtClean="0"/>
            <a:t>Distributer</a:t>
          </a:r>
          <a:endParaRPr lang="en-US" dirty="0"/>
        </a:p>
      </dgm:t>
    </dgm:pt>
    <dgm:pt modelId="{7922363A-D9A9-4A2B-90D8-4146E4B94324}" type="parTrans" cxnId="{CB56F8AC-5B8E-4FC1-8B29-955D515258E7}">
      <dgm:prSet/>
      <dgm:spPr/>
      <dgm:t>
        <a:bodyPr/>
        <a:lstStyle/>
        <a:p>
          <a:endParaRPr lang="en-US"/>
        </a:p>
      </dgm:t>
    </dgm:pt>
    <dgm:pt modelId="{278AC78E-9CC7-459B-AD6A-A9069F075CA3}" type="sibTrans" cxnId="{CB56F8AC-5B8E-4FC1-8B29-955D515258E7}">
      <dgm:prSet/>
      <dgm:spPr/>
      <dgm:t>
        <a:bodyPr/>
        <a:lstStyle/>
        <a:p>
          <a:endParaRPr lang="en-US"/>
        </a:p>
      </dgm:t>
    </dgm:pt>
    <dgm:pt modelId="{E9C2B3CA-78CF-45B7-9744-D4464704FF17}">
      <dgm:prSet phldrT="[Text]"/>
      <dgm:spPr/>
      <dgm:t>
        <a:bodyPr/>
        <a:lstStyle/>
        <a:p>
          <a:r>
            <a:rPr lang="en-US" dirty="0" smtClean="0"/>
            <a:t>Manufacturer</a:t>
          </a:r>
          <a:endParaRPr lang="en-US" dirty="0"/>
        </a:p>
      </dgm:t>
    </dgm:pt>
    <dgm:pt modelId="{A558482B-EC26-4022-931C-F9E4D73C1697}" type="sibTrans" cxnId="{50137BDC-E79E-4260-85F4-052305AA325E}">
      <dgm:prSet/>
      <dgm:spPr/>
      <dgm:t>
        <a:bodyPr/>
        <a:lstStyle/>
        <a:p>
          <a:endParaRPr lang="en-US"/>
        </a:p>
      </dgm:t>
    </dgm:pt>
    <dgm:pt modelId="{EC1C31EC-C1DC-4F0D-9D41-8F1F24A82F48}" type="parTrans" cxnId="{50137BDC-E79E-4260-85F4-052305AA325E}">
      <dgm:prSet/>
      <dgm:spPr/>
      <dgm:t>
        <a:bodyPr/>
        <a:lstStyle/>
        <a:p>
          <a:endParaRPr lang="en-US"/>
        </a:p>
      </dgm:t>
    </dgm:pt>
    <dgm:pt modelId="{90E2CB32-64A6-439C-B9AC-5619A3A81AB7}" type="pres">
      <dgm:prSet presAssocID="{EB82A42C-6D38-4BF3-973C-2A0607426787}" presName="outerComposite" presStyleCnt="0">
        <dgm:presLayoutVars>
          <dgm:chMax val="5"/>
          <dgm:dir/>
          <dgm:resizeHandles val="exact"/>
        </dgm:presLayoutVars>
      </dgm:prSet>
      <dgm:spPr/>
      <dgm:t>
        <a:bodyPr/>
        <a:lstStyle/>
        <a:p>
          <a:endParaRPr lang="en-US"/>
        </a:p>
      </dgm:t>
    </dgm:pt>
    <dgm:pt modelId="{DAA82D4E-6818-48C8-A3A3-E3507413AA03}" type="pres">
      <dgm:prSet presAssocID="{EB82A42C-6D38-4BF3-973C-2A0607426787}" presName="dummyMaxCanvas" presStyleCnt="0">
        <dgm:presLayoutVars/>
      </dgm:prSet>
      <dgm:spPr/>
    </dgm:pt>
    <dgm:pt modelId="{14D9487C-CCB4-4285-8174-05ED66458444}" type="pres">
      <dgm:prSet presAssocID="{EB82A42C-6D38-4BF3-973C-2A0607426787}" presName="FourNodes_1" presStyleLbl="node1" presStyleIdx="0" presStyleCnt="4">
        <dgm:presLayoutVars>
          <dgm:bulletEnabled val="1"/>
        </dgm:presLayoutVars>
      </dgm:prSet>
      <dgm:spPr/>
      <dgm:t>
        <a:bodyPr/>
        <a:lstStyle/>
        <a:p>
          <a:endParaRPr lang="en-US"/>
        </a:p>
      </dgm:t>
    </dgm:pt>
    <dgm:pt modelId="{BECD04C5-AEE8-42C1-9D53-1604FBFC040B}" type="pres">
      <dgm:prSet presAssocID="{EB82A42C-6D38-4BF3-973C-2A0607426787}" presName="FourNodes_2" presStyleLbl="node1" presStyleIdx="1" presStyleCnt="4">
        <dgm:presLayoutVars>
          <dgm:bulletEnabled val="1"/>
        </dgm:presLayoutVars>
      </dgm:prSet>
      <dgm:spPr/>
      <dgm:t>
        <a:bodyPr/>
        <a:lstStyle/>
        <a:p>
          <a:endParaRPr lang="en-US"/>
        </a:p>
      </dgm:t>
    </dgm:pt>
    <dgm:pt modelId="{2C563C4A-09D0-474F-9E04-3A659CCEA4EC}" type="pres">
      <dgm:prSet presAssocID="{EB82A42C-6D38-4BF3-973C-2A0607426787}" presName="FourNodes_3" presStyleLbl="node1" presStyleIdx="2" presStyleCnt="4">
        <dgm:presLayoutVars>
          <dgm:bulletEnabled val="1"/>
        </dgm:presLayoutVars>
      </dgm:prSet>
      <dgm:spPr/>
      <dgm:t>
        <a:bodyPr/>
        <a:lstStyle/>
        <a:p>
          <a:endParaRPr lang="en-US"/>
        </a:p>
      </dgm:t>
    </dgm:pt>
    <dgm:pt modelId="{ED26858F-67FD-432B-8AE2-59990FB3381B}" type="pres">
      <dgm:prSet presAssocID="{EB82A42C-6D38-4BF3-973C-2A0607426787}" presName="FourNodes_4" presStyleLbl="node1" presStyleIdx="3" presStyleCnt="4">
        <dgm:presLayoutVars>
          <dgm:bulletEnabled val="1"/>
        </dgm:presLayoutVars>
      </dgm:prSet>
      <dgm:spPr/>
      <dgm:t>
        <a:bodyPr/>
        <a:lstStyle/>
        <a:p>
          <a:endParaRPr lang="en-US"/>
        </a:p>
      </dgm:t>
    </dgm:pt>
    <dgm:pt modelId="{02060249-13B2-4093-8F6B-F7E116FAA4BB}" type="pres">
      <dgm:prSet presAssocID="{EB82A42C-6D38-4BF3-973C-2A0607426787}" presName="FourConn_1-2" presStyleLbl="fgAccFollowNode1" presStyleIdx="0" presStyleCnt="3">
        <dgm:presLayoutVars>
          <dgm:bulletEnabled val="1"/>
        </dgm:presLayoutVars>
      </dgm:prSet>
      <dgm:spPr/>
      <dgm:t>
        <a:bodyPr/>
        <a:lstStyle/>
        <a:p>
          <a:endParaRPr lang="en-US"/>
        </a:p>
      </dgm:t>
    </dgm:pt>
    <dgm:pt modelId="{39522BBA-0B69-4A39-BB62-17D58E0A1927}" type="pres">
      <dgm:prSet presAssocID="{EB82A42C-6D38-4BF3-973C-2A0607426787}" presName="FourConn_2-3" presStyleLbl="fgAccFollowNode1" presStyleIdx="1" presStyleCnt="3">
        <dgm:presLayoutVars>
          <dgm:bulletEnabled val="1"/>
        </dgm:presLayoutVars>
      </dgm:prSet>
      <dgm:spPr/>
      <dgm:t>
        <a:bodyPr/>
        <a:lstStyle/>
        <a:p>
          <a:endParaRPr lang="en-US"/>
        </a:p>
      </dgm:t>
    </dgm:pt>
    <dgm:pt modelId="{FC4DA6F6-32C9-429E-BA6B-39A5ED852612}" type="pres">
      <dgm:prSet presAssocID="{EB82A42C-6D38-4BF3-973C-2A0607426787}" presName="FourConn_3-4" presStyleLbl="fgAccFollowNode1" presStyleIdx="2" presStyleCnt="3">
        <dgm:presLayoutVars>
          <dgm:bulletEnabled val="1"/>
        </dgm:presLayoutVars>
      </dgm:prSet>
      <dgm:spPr/>
      <dgm:t>
        <a:bodyPr/>
        <a:lstStyle/>
        <a:p>
          <a:endParaRPr lang="en-US"/>
        </a:p>
      </dgm:t>
    </dgm:pt>
    <dgm:pt modelId="{6FA60606-B582-4088-B752-50D384226143}" type="pres">
      <dgm:prSet presAssocID="{EB82A42C-6D38-4BF3-973C-2A0607426787}" presName="FourNodes_1_text" presStyleLbl="node1" presStyleIdx="3" presStyleCnt="4">
        <dgm:presLayoutVars>
          <dgm:bulletEnabled val="1"/>
        </dgm:presLayoutVars>
      </dgm:prSet>
      <dgm:spPr/>
      <dgm:t>
        <a:bodyPr/>
        <a:lstStyle/>
        <a:p>
          <a:endParaRPr lang="en-US"/>
        </a:p>
      </dgm:t>
    </dgm:pt>
    <dgm:pt modelId="{C8FD0436-1A90-42AF-AA07-CF1A8ECA3D2F}" type="pres">
      <dgm:prSet presAssocID="{EB82A42C-6D38-4BF3-973C-2A0607426787}" presName="FourNodes_2_text" presStyleLbl="node1" presStyleIdx="3" presStyleCnt="4">
        <dgm:presLayoutVars>
          <dgm:bulletEnabled val="1"/>
        </dgm:presLayoutVars>
      </dgm:prSet>
      <dgm:spPr/>
      <dgm:t>
        <a:bodyPr/>
        <a:lstStyle/>
        <a:p>
          <a:endParaRPr lang="en-US"/>
        </a:p>
      </dgm:t>
    </dgm:pt>
    <dgm:pt modelId="{C9812BEE-2ABE-43BC-BE5C-514540B23314}" type="pres">
      <dgm:prSet presAssocID="{EB82A42C-6D38-4BF3-973C-2A0607426787}" presName="FourNodes_3_text" presStyleLbl="node1" presStyleIdx="3" presStyleCnt="4">
        <dgm:presLayoutVars>
          <dgm:bulletEnabled val="1"/>
        </dgm:presLayoutVars>
      </dgm:prSet>
      <dgm:spPr/>
      <dgm:t>
        <a:bodyPr/>
        <a:lstStyle/>
        <a:p>
          <a:endParaRPr lang="en-US"/>
        </a:p>
      </dgm:t>
    </dgm:pt>
    <dgm:pt modelId="{8F8A325D-5935-472C-A903-0A112B2332E1}" type="pres">
      <dgm:prSet presAssocID="{EB82A42C-6D38-4BF3-973C-2A0607426787}" presName="FourNodes_4_text" presStyleLbl="node1" presStyleIdx="3" presStyleCnt="4">
        <dgm:presLayoutVars>
          <dgm:bulletEnabled val="1"/>
        </dgm:presLayoutVars>
      </dgm:prSet>
      <dgm:spPr/>
      <dgm:t>
        <a:bodyPr/>
        <a:lstStyle/>
        <a:p>
          <a:endParaRPr lang="en-US"/>
        </a:p>
      </dgm:t>
    </dgm:pt>
  </dgm:ptLst>
  <dgm:cxnLst>
    <dgm:cxn modelId="{FF391F9E-21A5-4359-BEA7-D62F6A9B08DD}" type="presOf" srcId="{A558482B-EC26-4022-931C-F9E4D73C1697}" destId="{02060249-13B2-4093-8F6B-F7E116FAA4BB}" srcOrd="0" destOrd="0" presId="urn:microsoft.com/office/officeart/2005/8/layout/vProcess5"/>
    <dgm:cxn modelId="{E968AEA7-2A4F-4E8F-ADDD-6816E437AAD3}" type="presOf" srcId="{EB82A42C-6D38-4BF3-973C-2A0607426787}" destId="{90E2CB32-64A6-439C-B9AC-5619A3A81AB7}" srcOrd="0" destOrd="0" presId="urn:microsoft.com/office/officeart/2005/8/layout/vProcess5"/>
    <dgm:cxn modelId="{7F8841DC-2C8D-4A49-ACF1-4CD8EA4A4A07}" type="presOf" srcId="{E9C2B3CA-78CF-45B7-9744-D4464704FF17}" destId="{14D9487C-CCB4-4285-8174-05ED66458444}" srcOrd="0" destOrd="0" presId="urn:microsoft.com/office/officeart/2005/8/layout/vProcess5"/>
    <dgm:cxn modelId="{F90BC344-B1C6-4A63-912C-047D44BE4FDD}" type="presOf" srcId="{864D42D6-9B18-4DDA-920C-266AB8ABE0F0}" destId="{2C563C4A-09D0-474F-9E04-3A659CCEA4EC}" srcOrd="0" destOrd="0" presId="urn:microsoft.com/office/officeart/2005/8/layout/vProcess5"/>
    <dgm:cxn modelId="{A6B0AA9D-AAC2-4BEE-B0DB-8882A9DEB9AF}" type="presOf" srcId="{293EA908-D697-4184-A252-C30AC97E7BDD}" destId="{FC4DA6F6-32C9-429E-BA6B-39A5ED852612}" srcOrd="0" destOrd="0" presId="urn:microsoft.com/office/officeart/2005/8/layout/vProcess5"/>
    <dgm:cxn modelId="{388E7755-CCAE-49DE-BB7E-E15AE2501B32}" type="presOf" srcId="{563314A9-44BA-48B1-B2C5-1F9E769E1FFB}" destId="{C8FD0436-1A90-42AF-AA07-CF1A8ECA3D2F}" srcOrd="1" destOrd="0" presId="urn:microsoft.com/office/officeart/2005/8/layout/vProcess5"/>
    <dgm:cxn modelId="{50137BDC-E79E-4260-85F4-052305AA325E}" srcId="{EB82A42C-6D38-4BF3-973C-2A0607426787}" destId="{E9C2B3CA-78CF-45B7-9744-D4464704FF17}" srcOrd="0" destOrd="0" parTransId="{EC1C31EC-C1DC-4F0D-9D41-8F1F24A82F48}" sibTransId="{A558482B-EC26-4022-931C-F9E4D73C1697}"/>
    <dgm:cxn modelId="{061515EE-63F9-413C-8F0F-118DF70F37EC}" srcId="{EB82A42C-6D38-4BF3-973C-2A0607426787}" destId="{864D42D6-9B18-4DDA-920C-266AB8ABE0F0}" srcOrd="2" destOrd="0" parTransId="{2AE70C1B-49F0-47FB-B357-EB7E56E90C04}" sibTransId="{293EA908-D697-4184-A252-C30AC97E7BDD}"/>
    <dgm:cxn modelId="{8EE80974-9ED6-4EC9-BD07-878C658993E6}" type="presOf" srcId="{BD70C9B7-4873-40C3-9842-CDE074E88E93}" destId="{ED26858F-67FD-432B-8AE2-59990FB3381B}" srcOrd="0" destOrd="0" presId="urn:microsoft.com/office/officeart/2005/8/layout/vProcess5"/>
    <dgm:cxn modelId="{B2F55372-E593-47CB-A7D7-C0F03AC2CF99}" type="presOf" srcId="{864D42D6-9B18-4DDA-920C-266AB8ABE0F0}" destId="{C9812BEE-2ABE-43BC-BE5C-514540B23314}" srcOrd="1" destOrd="0" presId="urn:microsoft.com/office/officeart/2005/8/layout/vProcess5"/>
    <dgm:cxn modelId="{D06319E1-722B-4BFC-8524-8EA93F1A403C}" srcId="{EB82A42C-6D38-4BF3-973C-2A0607426787}" destId="{BD70C9B7-4873-40C3-9842-CDE074E88E93}" srcOrd="3" destOrd="0" parTransId="{5DE84DF6-1F58-429B-88A0-4F94BEBB0F3F}" sibTransId="{43744EB0-93FD-479C-95C8-279FA2EB1C16}"/>
    <dgm:cxn modelId="{1D948CCE-6BAD-44D6-8FB8-DD8ABEEF0E16}" type="presOf" srcId="{E9C2B3CA-78CF-45B7-9744-D4464704FF17}" destId="{6FA60606-B582-4088-B752-50D384226143}" srcOrd="1" destOrd="0" presId="urn:microsoft.com/office/officeart/2005/8/layout/vProcess5"/>
    <dgm:cxn modelId="{CB56F8AC-5B8E-4FC1-8B29-955D515258E7}" srcId="{EB82A42C-6D38-4BF3-973C-2A0607426787}" destId="{563314A9-44BA-48B1-B2C5-1F9E769E1FFB}" srcOrd="1" destOrd="0" parTransId="{7922363A-D9A9-4A2B-90D8-4146E4B94324}" sibTransId="{278AC78E-9CC7-459B-AD6A-A9069F075CA3}"/>
    <dgm:cxn modelId="{3C73EC3A-2DB5-48CB-A8BC-3A12EDE9F7E5}" type="presOf" srcId="{278AC78E-9CC7-459B-AD6A-A9069F075CA3}" destId="{39522BBA-0B69-4A39-BB62-17D58E0A1927}" srcOrd="0" destOrd="0" presId="urn:microsoft.com/office/officeart/2005/8/layout/vProcess5"/>
    <dgm:cxn modelId="{2EED2D6D-8D6B-4AC4-9684-F485D3311531}" type="presOf" srcId="{BD70C9B7-4873-40C3-9842-CDE074E88E93}" destId="{8F8A325D-5935-472C-A903-0A112B2332E1}" srcOrd="1" destOrd="0" presId="urn:microsoft.com/office/officeart/2005/8/layout/vProcess5"/>
    <dgm:cxn modelId="{73CAF427-80B1-4E98-870D-0119A2939CA4}" type="presOf" srcId="{563314A9-44BA-48B1-B2C5-1F9E769E1FFB}" destId="{BECD04C5-AEE8-42C1-9D53-1604FBFC040B}" srcOrd="0" destOrd="0" presId="urn:microsoft.com/office/officeart/2005/8/layout/vProcess5"/>
    <dgm:cxn modelId="{1354700F-0665-415A-B295-DF7B00BD2AC0}" type="presParOf" srcId="{90E2CB32-64A6-439C-B9AC-5619A3A81AB7}" destId="{DAA82D4E-6818-48C8-A3A3-E3507413AA03}" srcOrd="0" destOrd="0" presId="urn:microsoft.com/office/officeart/2005/8/layout/vProcess5"/>
    <dgm:cxn modelId="{7A6BB59A-F3F4-41DD-B01B-8305842D1ABF}" type="presParOf" srcId="{90E2CB32-64A6-439C-B9AC-5619A3A81AB7}" destId="{14D9487C-CCB4-4285-8174-05ED66458444}" srcOrd="1" destOrd="0" presId="urn:microsoft.com/office/officeart/2005/8/layout/vProcess5"/>
    <dgm:cxn modelId="{5100B781-B7AF-463F-8EFD-274307516081}" type="presParOf" srcId="{90E2CB32-64A6-439C-B9AC-5619A3A81AB7}" destId="{BECD04C5-AEE8-42C1-9D53-1604FBFC040B}" srcOrd="2" destOrd="0" presId="urn:microsoft.com/office/officeart/2005/8/layout/vProcess5"/>
    <dgm:cxn modelId="{A66A9707-08D4-42CE-8CCD-B0FD1001F2A9}" type="presParOf" srcId="{90E2CB32-64A6-439C-B9AC-5619A3A81AB7}" destId="{2C563C4A-09D0-474F-9E04-3A659CCEA4EC}" srcOrd="3" destOrd="0" presId="urn:microsoft.com/office/officeart/2005/8/layout/vProcess5"/>
    <dgm:cxn modelId="{F173CB17-CF06-4E3B-B2E9-C06C6790225C}" type="presParOf" srcId="{90E2CB32-64A6-439C-B9AC-5619A3A81AB7}" destId="{ED26858F-67FD-432B-8AE2-59990FB3381B}" srcOrd="4" destOrd="0" presId="urn:microsoft.com/office/officeart/2005/8/layout/vProcess5"/>
    <dgm:cxn modelId="{CEBD5F8A-191E-4B5F-8D44-ADF5F5B9A41E}" type="presParOf" srcId="{90E2CB32-64A6-439C-B9AC-5619A3A81AB7}" destId="{02060249-13B2-4093-8F6B-F7E116FAA4BB}" srcOrd="5" destOrd="0" presId="urn:microsoft.com/office/officeart/2005/8/layout/vProcess5"/>
    <dgm:cxn modelId="{5106FC06-67C4-449F-A31D-6B4D51D7DAF0}" type="presParOf" srcId="{90E2CB32-64A6-439C-B9AC-5619A3A81AB7}" destId="{39522BBA-0B69-4A39-BB62-17D58E0A1927}" srcOrd="6" destOrd="0" presId="urn:microsoft.com/office/officeart/2005/8/layout/vProcess5"/>
    <dgm:cxn modelId="{68D7FE25-C696-4522-8CBF-64637B2AD972}" type="presParOf" srcId="{90E2CB32-64A6-439C-B9AC-5619A3A81AB7}" destId="{FC4DA6F6-32C9-429E-BA6B-39A5ED852612}" srcOrd="7" destOrd="0" presId="urn:microsoft.com/office/officeart/2005/8/layout/vProcess5"/>
    <dgm:cxn modelId="{D3EBE632-B806-4056-A591-C5895D1ED776}" type="presParOf" srcId="{90E2CB32-64A6-439C-B9AC-5619A3A81AB7}" destId="{6FA60606-B582-4088-B752-50D384226143}" srcOrd="8" destOrd="0" presId="urn:microsoft.com/office/officeart/2005/8/layout/vProcess5"/>
    <dgm:cxn modelId="{CD1F3560-6DB8-4E7F-AB27-0291455676AC}" type="presParOf" srcId="{90E2CB32-64A6-439C-B9AC-5619A3A81AB7}" destId="{C8FD0436-1A90-42AF-AA07-CF1A8ECA3D2F}" srcOrd="9" destOrd="0" presId="urn:microsoft.com/office/officeart/2005/8/layout/vProcess5"/>
    <dgm:cxn modelId="{01883EAE-E90B-42B3-8FE6-2A1FD50362DF}" type="presParOf" srcId="{90E2CB32-64A6-439C-B9AC-5619A3A81AB7}" destId="{C9812BEE-2ABE-43BC-BE5C-514540B23314}" srcOrd="10" destOrd="0" presId="urn:microsoft.com/office/officeart/2005/8/layout/vProcess5"/>
    <dgm:cxn modelId="{B737A82C-9D31-4D64-A2F1-EB2A332C58A5}" type="presParOf" srcId="{90E2CB32-64A6-439C-B9AC-5619A3A81AB7}" destId="{8F8A325D-5935-472C-A903-0A112B2332E1}" srcOrd="11" destOrd="0" presId="urn:microsoft.com/office/officeart/2005/8/layout/vProcess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D9487C-CCB4-4285-8174-05ED66458444}">
      <dsp:nvSpPr>
        <dsp:cNvPr id="0" name=""/>
        <dsp:cNvSpPr/>
      </dsp:nvSpPr>
      <dsp:spPr>
        <a:xfrm>
          <a:off x="0" y="0"/>
          <a:ext cx="2011680" cy="663762"/>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l" defTabSz="666750">
            <a:lnSpc>
              <a:spcPct val="90000"/>
            </a:lnSpc>
            <a:spcBef>
              <a:spcPct val="0"/>
            </a:spcBef>
            <a:spcAft>
              <a:spcPct val="35000"/>
            </a:spcAft>
          </a:pPr>
          <a:r>
            <a:rPr lang="en-US" sz="1500" kern="1200" dirty="0" smtClean="0"/>
            <a:t>Manufacturer</a:t>
          </a:r>
          <a:endParaRPr lang="en-US" sz="1500" kern="1200" dirty="0"/>
        </a:p>
      </dsp:txBody>
      <dsp:txXfrm>
        <a:off x="19441" y="19441"/>
        <a:ext cx="1239340" cy="624880"/>
      </dsp:txXfrm>
    </dsp:sp>
    <dsp:sp modelId="{BECD04C5-AEE8-42C1-9D53-1604FBFC040B}">
      <dsp:nvSpPr>
        <dsp:cNvPr id="0" name=""/>
        <dsp:cNvSpPr/>
      </dsp:nvSpPr>
      <dsp:spPr>
        <a:xfrm>
          <a:off x="168478" y="784447"/>
          <a:ext cx="2011680" cy="663762"/>
        </a:xfrm>
        <a:prstGeom prst="roundRect">
          <a:avLst>
            <a:gd name="adj" fmla="val 10000"/>
          </a:avLst>
        </a:prstGeom>
        <a:solidFill>
          <a:schemeClr val="accent2">
            <a:hueOff val="1560506"/>
            <a:satOff val="-1946"/>
            <a:lumOff val="45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l" defTabSz="666750">
            <a:lnSpc>
              <a:spcPct val="90000"/>
            </a:lnSpc>
            <a:spcBef>
              <a:spcPct val="0"/>
            </a:spcBef>
            <a:spcAft>
              <a:spcPct val="35000"/>
            </a:spcAft>
          </a:pPr>
          <a:r>
            <a:rPr lang="en-US" sz="1500" kern="1200" dirty="0" smtClean="0"/>
            <a:t>Distributer</a:t>
          </a:r>
          <a:endParaRPr lang="en-US" sz="1500" kern="1200" dirty="0"/>
        </a:p>
      </dsp:txBody>
      <dsp:txXfrm>
        <a:off x="187919" y="803888"/>
        <a:ext cx="1372873" cy="624880"/>
      </dsp:txXfrm>
    </dsp:sp>
    <dsp:sp modelId="{2C563C4A-09D0-474F-9E04-3A659CCEA4EC}">
      <dsp:nvSpPr>
        <dsp:cNvPr id="0" name=""/>
        <dsp:cNvSpPr/>
      </dsp:nvSpPr>
      <dsp:spPr>
        <a:xfrm>
          <a:off x="334441" y="1568894"/>
          <a:ext cx="2011680" cy="663762"/>
        </a:xfrm>
        <a:prstGeom prst="roundRect">
          <a:avLst>
            <a:gd name="adj" fmla="val 10000"/>
          </a:avLst>
        </a:prstGeom>
        <a:solidFill>
          <a:schemeClr val="accent2">
            <a:hueOff val="3121013"/>
            <a:satOff val="-3893"/>
            <a:lumOff val="91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l" defTabSz="666750">
            <a:lnSpc>
              <a:spcPct val="90000"/>
            </a:lnSpc>
            <a:spcBef>
              <a:spcPct val="0"/>
            </a:spcBef>
            <a:spcAft>
              <a:spcPct val="35000"/>
            </a:spcAft>
          </a:pPr>
          <a:r>
            <a:rPr lang="en-US" sz="1500" kern="1200" dirty="0" smtClean="0"/>
            <a:t>Store</a:t>
          </a:r>
          <a:endParaRPr lang="en-US" sz="1500" kern="1200" dirty="0"/>
        </a:p>
      </dsp:txBody>
      <dsp:txXfrm>
        <a:off x="353882" y="1588335"/>
        <a:ext cx="1375388" cy="624880"/>
      </dsp:txXfrm>
    </dsp:sp>
    <dsp:sp modelId="{ED26858F-67FD-432B-8AE2-59990FB3381B}">
      <dsp:nvSpPr>
        <dsp:cNvPr id="0" name=""/>
        <dsp:cNvSpPr/>
      </dsp:nvSpPr>
      <dsp:spPr>
        <a:xfrm>
          <a:off x="502920" y="2353341"/>
          <a:ext cx="2011680" cy="663762"/>
        </a:xfrm>
        <a:prstGeom prst="roundRect">
          <a:avLst>
            <a:gd name="adj" fmla="val 10000"/>
          </a:avLst>
        </a:prstGeom>
        <a:solidFill>
          <a:schemeClr val="accent2">
            <a:hueOff val="4681519"/>
            <a:satOff val="-5839"/>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l" defTabSz="666750">
            <a:lnSpc>
              <a:spcPct val="90000"/>
            </a:lnSpc>
            <a:spcBef>
              <a:spcPct val="0"/>
            </a:spcBef>
            <a:spcAft>
              <a:spcPct val="35000"/>
            </a:spcAft>
          </a:pPr>
          <a:r>
            <a:rPr lang="en-US" sz="1500" kern="1200" dirty="0" smtClean="0"/>
            <a:t>Customer</a:t>
          </a:r>
          <a:endParaRPr lang="en-US" sz="1500" kern="1200" dirty="0"/>
        </a:p>
      </dsp:txBody>
      <dsp:txXfrm>
        <a:off x="522361" y="2372782"/>
        <a:ext cx="1372873" cy="624880"/>
      </dsp:txXfrm>
    </dsp:sp>
    <dsp:sp modelId="{02060249-13B2-4093-8F6B-F7E116FAA4BB}">
      <dsp:nvSpPr>
        <dsp:cNvPr id="0" name=""/>
        <dsp:cNvSpPr/>
      </dsp:nvSpPr>
      <dsp:spPr>
        <a:xfrm>
          <a:off x="1580234" y="508382"/>
          <a:ext cx="431445" cy="431445"/>
        </a:xfrm>
        <a:prstGeom prst="downArrow">
          <a:avLst>
            <a:gd name="adj1" fmla="val 55000"/>
            <a:gd name="adj2" fmla="val 45000"/>
          </a:avLst>
        </a:prstGeom>
        <a:solidFill>
          <a:schemeClr val="accent2">
            <a:tint val="40000"/>
            <a:alpha val="90000"/>
            <a:hueOff val="0"/>
            <a:satOff val="0"/>
            <a:lumOff val="0"/>
            <a:alphaOff val="0"/>
          </a:schemeClr>
        </a:solidFill>
        <a:ln w="2540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endParaRPr lang="en-US" sz="1900" kern="1200"/>
        </a:p>
      </dsp:txBody>
      <dsp:txXfrm>
        <a:off x="1677309" y="508382"/>
        <a:ext cx="237295" cy="324662"/>
      </dsp:txXfrm>
    </dsp:sp>
    <dsp:sp modelId="{39522BBA-0B69-4A39-BB62-17D58E0A1927}">
      <dsp:nvSpPr>
        <dsp:cNvPr id="0" name=""/>
        <dsp:cNvSpPr/>
      </dsp:nvSpPr>
      <dsp:spPr>
        <a:xfrm>
          <a:off x="1748712" y="1292829"/>
          <a:ext cx="431445" cy="431445"/>
        </a:xfrm>
        <a:prstGeom prst="downArrow">
          <a:avLst>
            <a:gd name="adj1" fmla="val 55000"/>
            <a:gd name="adj2" fmla="val 45000"/>
          </a:avLst>
        </a:prstGeom>
        <a:solidFill>
          <a:schemeClr val="accent2">
            <a:tint val="40000"/>
            <a:alpha val="90000"/>
            <a:hueOff val="2512910"/>
            <a:satOff val="-2189"/>
            <a:lumOff val="-3"/>
            <a:alphaOff val="0"/>
          </a:schemeClr>
        </a:solidFill>
        <a:ln w="25400" cap="flat" cmpd="sng" algn="ctr">
          <a:solidFill>
            <a:schemeClr val="accent2">
              <a:tint val="40000"/>
              <a:alpha val="90000"/>
              <a:hueOff val="2512910"/>
              <a:satOff val="-2189"/>
              <a:lumOff val="-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endParaRPr lang="en-US" sz="1900" kern="1200"/>
        </a:p>
      </dsp:txBody>
      <dsp:txXfrm>
        <a:off x="1845787" y="1292829"/>
        <a:ext cx="237295" cy="324662"/>
      </dsp:txXfrm>
    </dsp:sp>
    <dsp:sp modelId="{FC4DA6F6-32C9-429E-BA6B-39A5ED852612}">
      <dsp:nvSpPr>
        <dsp:cNvPr id="0" name=""/>
        <dsp:cNvSpPr/>
      </dsp:nvSpPr>
      <dsp:spPr>
        <a:xfrm>
          <a:off x="1914675" y="2077276"/>
          <a:ext cx="431445" cy="431445"/>
        </a:xfrm>
        <a:prstGeom prst="downArrow">
          <a:avLst>
            <a:gd name="adj1" fmla="val 55000"/>
            <a:gd name="adj2" fmla="val 45000"/>
          </a:avLst>
        </a:prstGeom>
        <a:solidFill>
          <a:schemeClr val="accent2">
            <a:tint val="40000"/>
            <a:alpha val="90000"/>
            <a:hueOff val="5025821"/>
            <a:satOff val="-4378"/>
            <a:lumOff val="-6"/>
            <a:alphaOff val="0"/>
          </a:schemeClr>
        </a:solidFill>
        <a:ln w="25400" cap="flat" cmpd="sng" algn="ctr">
          <a:solidFill>
            <a:schemeClr val="accent2">
              <a:tint val="40000"/>
              <a:alpha val="90000"/>
              <a:hueOff val="5025821"/>
              <a:satOff val="-4378"/>
              <a:lumOff val="-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endParaRPr lang="en-US" sz="1900" kern="1200"/>
        </a:p>
      </dsp:txBody>
      <dsp:txXfrm>
        <a:off x="2011750" y="2077276"/>
        <a:ext cx="237295" cy="324662"/>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3" Type="http://schemas.openxmlformats.org/officeDocument/2006/relationships/image" Target="../media/image74.wmf"/><Relationship Id="rId7" Type="http://schemas.openxmlformats.org/officeDocument/2006/relationships/image" Target="../media/image78.wmf"/><Relationship Id="rId2" Type="http://schemas.openxmlformats.org/officeDocument/2006/relationships/image" Target="../media/image73.wmf"/><Relationship Id="rId1" Type="http://schemas.openxmlformats.org/officeDocument/2006/relationships/image" Target="../media/image72.wmf"/><Relationship Id="rId6" Type="http://schemas.openxmlformats.org/officeDocument/2006/relationships/image" Target="../media/image77.wmf"/><Relationship Id="rId5" Type="http://schemas.openxmlformats.org/officeDocument/2006/relationships/image" Target="../media/image76.wmf"/><Relationship Id="rId4" Type="http://schemas.openxmlformats.org/officeDocument/2006/relationships/image" Target="../media/image7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B6B7DA0-EFBA-428D-9B5F-09334401C214}" type="datetimeFigureOut">
              <a:rPr lang="en-US" smtClean="0"/>
              <a:t>2/15/2018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D37AF44-1690-47DF-A225-1BC9EC6B3836}" type="slidenum">
              <a:rPr lang="en-US" smtClean="0"/>
              <a:t>‹#›</a:t>
            </a:fld>
            <a:endParaRPr lang="en-US"/>
          </a:p>
        </p:txBody>
      </p:sp>
    </p:spTree>
    <p:extLst>
      <p:ext uri="{BB962C8B-B14F-4D97-AF65-F5344CB8AC3E}">
        <p14:creationId xmlns:p14="http://schemas.microsoft.com/office/powerpoint/2010/main" val="2762637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37AF44-1690-47DF-A225-1BC9EC6B3836}" type="slidenum">
              <a:rPr lang="en-US" smtClean="0"/>
              <a:t>3</a:t>
            </a:fld>
            <a:endParaRPr lang="en-US"/>
          </a:p>
        </p:txBody>
      </p:sp>
    </p:spTree>
    <p:extLst>
      <p:ext uri="{BB962C8B-B14F-4D97-AF65-F5344CB8AC3E}">
        <p14:creationId xmlns:p14="http://schemas.microsoft.com/office/powerpoint/2010/main" val="21777566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37AF44-1690-47DF-A225-1BC9EC6B3836}" type="slidenum">
              <a:rPr lang="en-US" smtClean="0"/>
              <a:t>8</a:t>
            </a:fld>
            <a:endParaRPr lang="en-US"/>
          </a:p>
        </p:txBody>
      </p:sp>
    </p:spTree>
    <p:extLst>
      <p:ext uri="{BB962C8B-B14F-4D97-AF65-F5344CB8AC3E}">
        <p14:creationId xmlns:p14="http://schemas.microsoft.com/office/powerpoint/2010/main" val="2463714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37AF44-1690-47DF-A225-1BC9EC6B3836}" type="slidenum">
              <a:rPr lang="en-US" smtClean="0"/>
              <a:t>9</a:t>
            </a:fld>
            <a:endParaRPr lang="en-US"/>
          </a:p>
        </p:txBody>
      </p:sp>
    </p:spTree>
    <p:extLst>
      <p:ext uri="{BB962C8B-B14F-4D97-AF65-F5344CB8AC3E}">
        <p14:creationId xmlns:p14="http://schemas.microsoft.com/office/powerpoint/2010/main" val="2463714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37AF44-1690-47DF-A225-1BC9EC6B3836}" type="slidenum">
              <a:rPr lang="en-US" smtClean="0"/>
              <a:t>12</a:t>
            </a:fld>
            <a:endParaRPr lang="en-US"/>
          </a:p>
        </p:txBody>
      </p:sp>
    </p:spTree>
    <p:extLst>
      <p:ext uri="{BB962C8B-B14F-4D97-AF65-F5344CB8AC3E}">
        <p14:creationId xmlns:p14="http://schemas.microsoft.com/office/powerpoint/2010/main" val="4086939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37AF44-1690-47DF-A225-1BC9EC6B3836}" type="slidenum">
              <a:rPr lang="en-US" smtClean="0"/>
              <a:t>14</a:t>
            </a:fld>
            <a:endParaRPr lang="en-US"/>
          </a:p>
        </p:txBody>
      </p:sp>
    </p:spTree>
    <p:extLst>
      <p:ext uri="{BB962C8B-B14F-4D97-AF65-F5344CB8AC3E}">
        <p14:creationId xmlns:p14="http://schemas.microsoft.com/office/powerpoint/2010/main" val="34983868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D37AF44-1690-47DF-A225-1BC9EC6B3836}" type="slidenum">
              <a:rPr lang="en-US" smtClean="0"/>
              <a:t>19</a:t>
            </a:fld>
            <a:endParaRPr lang="en-US"/>
          </a:p>
        </p:txBody>
      </p:sp>
    </p:spTree>
    <p:extLst>
      <p:ext uri="{BB962C8B-B14F-4D97-AF65-F5344CB8AC3E}">
        <p14:creationId xmlns:p14="http://schemas.microsoft.com/office/powerpoint/2010/main" val="41414457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1485"/>
            <a:ext cx="7772400" cy="1468967"/>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BA06F95-65A2-4702-AEDD-3D256C34D33B}" type="datetimeFigureOut">
              <a:rPr lang="en-US" smtClean="0"/>
              <a:t>2/15/2018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D42B38-1425-4C79-8E09-1194AFAE1DCF}" type="slidenum">
              <a:rPr lang="en-US" smtClean="0"/>
              <a:t>‹#›</a:t>
            </a:fld>
            <a:endParaRPr lang="en-US"/>
          </a:p>
        </p:txBody>
      </p:sp>
    </p:spTree>
    <p:extLst>
      <p:ext uri="{BB962C8B-B14F-4D97-AF65-F5344CB8AC3E}">
        <p14:creationId xmlns:p14="http://schemas.microsoft.com/office/powerpoint/2010/main" val="33629563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BA06F95-65A2-4702-AEDD-3D256C34D33B}" type="datetimeFigureOut">
              <a:rPr lang="en-US" smtClean="0"/>
              <a:t>2/15/2018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D42B38-1425-4C79-8E09-1194AFAE1DCF}" type="slidenum">
              <a:rPr lang="en-US" smtClean="0"/>
              <a:t>‹#›</a:t>
            </a:fld>
            <a:endParaRPr lang="en-US"/>
          </a:p>
        </p:txBody>
      </p:sp>
    </p:spTree>
    <p:extLst>
      <p:ext uri="{BB962C8B-B14F-4D97-AF65-F5344CB8AC3E}">
        <p14:creationId xmlns:p14="http://schemas.microsoft.com/office/powerpoint/2010/main" val="4577410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5167"/>
            <a:ext cx="2057400" cy="585046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5167"/>
            <a:ext cx="6019800" cy="585046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BA06F95-65A2-4702-AEDD-3D256C34D33B}" type="datetimeFigureOut">
              <a:rPr lang="en-US" smtClean="0"/>
              <a:t>2/15/2018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D42B38-1425-4C79-8E09-1194AFAE1DCF}" type="slidenum">
              <a:rPr lang="en-US" smtClean="0"/>
              <a:t>‹#›</a:t>
            </a:fld>
            <a:endParaRPr lang="en-US"/>
          </a:p>
        </p:txBody>
      </p:sp>
    </p:spTree>
    <p:extLst>
      <p:ext uri="{BB962C8B-B14F-4D97-AF65-F5344CB8AC3E}">
        <p14:creationId xmlns:p14="http://schemas.microsoft.com/office/powerpoint/2010/main" val="30590404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18892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0"/>
            <a:ext cx="9144000" cy="1179288"/>
          </a:xfrm>
          <a:prstGeom prst="rect">
            <a:avLst/>
          </a:prstGeom>
        </p:spPr>
        <p:txBody>
          <a:bodyPr anchor="ctr"/>
          <a:lstStyle>
            <a:lvl1pPr algn="l">
              <a:defRPr>
                <a:solidFill>
                  <a:schemeClr val="tx1">
                    <a:lumMod val="75000"/>
                    <a:lumOff val="25000"/>
                  </a:schemeClr>
                </a:solidFill>
                <a:latin typeface="Arial" pitchFamily="34" charset="0"/>
                <a:cs typeface="Arial" pitchFamily="34" charset="0"/>
              </a:defRPr>
            </a:lvl1pPr>
          </a:lstStyle>
          <a:p>
            <a:r>
              <a:rPr lang="en-US" altLang="ko-KR" dirty="0" smtClean="0"/>
              <a:t> Free PPT _ Click to add title</a:t>
            </a:r>
            <a:endParaRPr lang="ko-KR" altLang="en-US" dirty="0"/>
          </a:p>
        </p:txBody>
      </p:sp>
      <p:sp>
        <p:nvSpPr>
          <p:cNvPr id="4" name="Content Placeholder 2"/>
          <p:cNvSpPr>
            <a:spLocks noGrp="1"/>
          </p:cNvSpPr>
          <p:nvPr>
            <p:ph idx="1"/>
          </p:nvPr>
        </p:nvSpPr>
        <p:spPr>
          <a:xfrm>
            <a:off x="395536" y="1508787"/>
            <a:ext cx="8496944" cy="614197"/>
          </a:xfrm>
          <a:prstGeom prst="rect">
            <a:avLst/>
          </a:prstGeom>
        </p:spPr>
        <p:txBody>
          <a:bodyPr anchor="ctr"/>
          <a:lstStyle>
            <a:lvl1pPr marL="0" indent="0">
              <a:buNone/>
              <a:defRPr sz="2000">
                <a:solidFill>
                  <a:schemeClr val="tx1">
                    <a:lumMod val="75000"/>
                    <a:lumOff val="25000"/>
                  </a:schemeClr>
                </a:solidFill>
                <a:latin typeface="Arial" pitchFamily="34" charset="0"/>
                <a:cs typeface="Arial" pitchFamily="34" charset="0"/>
              </a:defRPr>
            </a:lvl1pPr>
          </a:lstStyle>
          <a:p>
            <a:pPr lvl="0"/>
            <a:r>
              <a:rPr lang="en-US" altLang="ko-KR" smtClean="0"/>
              <a:t>Click to edit Master text styles</a:t>
            </a:r>
          </a:p>
        </p:txBody>
      </p:sp>
      <p:sp>
        <p:nvSpPr>
          <p:cNvPr id="5" name="Content Placeholder 2"/>
          <p:cNvSpPr>
            <a:spLocks noGrp="1"/>
          </p:cNvSpPr>
          <p:nvPr>
            <p:ph idx="10"/>
          </p:nvPr>
        </p:nvSpPr>
        <p:spPr>
          <a:xfrm>
            <a:off x="405880" y="2411015"/>
            <a:ext cx="8496944" cy="3994316"/>
          </a:xfrm>
          <a:prstGeom prst="rect">
            <a:avLst/>
          </a:prstGeom>
        </p:spPr>
        <p:txBody>
          <a:bodyPr lIns="396000" anchor="t"/>
          <a:lstStyle>
            <a:lvl1pPr marL="0" indent="0">
              <a:buNone/>
              <a:defRPr sz="1400">
                <a:solidFill>
                  <a:schemeClr val="tx1">
                    <a:lumMod val="75000"/>
                    <a:lumOff val="25000"/>
                  </a:schemeClr>
                </a:solidFill>
                <a:latin typeface="Arial" pitchFamily="34" charset="0"/>
                <a:cs typeface="Arial" pitchFamily="34" charset="0"/>
              </a:defRPr>
            </a:lvl1pPr>
          </a:lstStyle>
          <a:p>
            <a:pPr lvl="0"/>
            <a:r>
              <a:rPr lang="en-US" altLang="ko-KR" smtClean="0"/>
              <a:t>Click to edit Master text styles</a:t>
            </a:r>
          </a:p>
        </p:txBody>
      </p:sp>
    </p:spTree>
    <p:extLst>
      <p:ext uri="{BB962C8B-B14F-4D97-AF65-F5344CB8AC3E}">
        <p14:creationId xmlns:p14="http://schemas.microsoft.com/office/powerpoint/2010/main" val="11486748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19672" y="0"/>
            <a:ext cx="7524328" cy="1179288"/>
          </a:xfrm>
          <a:prstGeom prst="rect">
            <a:avLst/>
          </a:prstGeom>
        </p:spPr>
        <p:txBody>
          <a:bodyPr anchor="ctr"/>
          <a:lstStyle>
            <a:lvl1pPr algn="l">
              <a:defRPr>
                <a:solidFill>
                  <a:schemeClr val="tx1">
                    <a:lumMod val="75000"/>
                    <a:lumOff val="25000"/>
                  </a:schemeClr>
                </a:solidFill>
                <a:latin typeface="Arial" pitchFamily="34" charset="0"/>
                <a:cs typeface="Arial" pitchFamily="34" charset="0"/>
              </a:defRPr>
            </a:lvl1pPr>
          </a:lstStyle>
          <a:p>
            <a:r>
              <a:rPr lang="en-US" altLang="ko-KR" dirty="0" smtClean="0"/>
              <a:t>Free PPT _ Click to add title</a:t>
            </a:r>
            <a:endParaRPr lang="ko-KR" altLang="en-US" dirty="0"/>
          </a:p>
        </p:txBody>
      </p:sp>
      <p:sp>
        <p:nvSpPr>
          <p:cNvPr id="4" name="Content Placeholder 2"/>
          <p:cNvSpPr>
            <a:spLocks noGrp="1"/>
          </p:cNvSpPr>
          <p:nvPr>
            <p:ph idx="1"/>
          </p:nvPr>
        </p:nvSpPr>
        <p:spPr>
          <a:xfrm>
            <a:off x="1979712" y="1316766"/>
            <a:ext cx="6912768" cy="614197"/>
          </a:xfrm>
          <a:prstGeom prst="rect">
            <a:avLst/>
          </a:prstGeom>
        </p:spPr>
        <p:txBody>
          <a:bodyPr anchor="ctr"/>
          <a:lstStyle>
            <a:lvl1pPr marL="0" indent="0">
              <a:buNone/>
              <a:defRPr sz="2000">
                <a:solidFill>
                  <a:schemeClr val="tx1">
                    <a:lumMod val="75000"/>
                    <a:lumOff val="25000"/>
                  </a:schemeClr>
                </a:solidFill>
                <a:latin typeface="Arial" pitchFamily="34" charset="0"/>
                <a:cs typeface="Arial" pitchFamily="34" charset="0"/>
              </a:defRPr>
            </a:lvl1pPr>
          </a:lstStyle>
          <a:p>
            <a:pPr lvl="0"/>
            <a:r>
              <a:rPr lang="en-US" altLang="ko-KR" smtClean="0"/>
              <a:t>Click to edit Master text styles</a:t>
            </a:r>
          </a:p>
        </p:txBody>
      </p:sp>
      <p:sp>
        <p:nvSpPr>
          <p:cNvPr id="5" name="Content Placeholder 2"/>
          <p:cNvSpPr>
            <a:spLocks noGrp="1"/>
          </p:cNvSpPr>
          <p:nvPr>
            <p:ph idx="10"/>
          </p:nvPr>
        </p:nvSpPr>
        <p:spPr>
          <a:xfrm>
            <a:off x="1990056" y="2218994"/>
            <a:ext cx="6912768" cy="3994316"/>
          </a:xfrm>
          <a:prstGeom prst="rect">
            <a:avLst/>
          </a:prstGeom>
        </p:spPr>
        <p:txBody>
          <a:bodyPr lIns="396000" anchor="t"/>
          <a:lstStyle>
            <a:lvl1pPr marL="0" indent="0">
              <a:buNone/>
              <a:defRPr sz="1400">
                <a:solidFill>
                  <a:schemeClr val="tx1">
                    <a:lumMod val="75000"/>
                    <a:lumOff val="25000"/>
                  </a:schemeClr>
                </a:solidFill>
                <a:latin typeface="Arial" pitchFamily="34" charset="0"/>
                <a:cs typeface="Arial" pitchFamily="34" charset="0"/>
              </a:defRPr>
            </a:lvl1pPr>
          </a:lstStyle>
          <a:p>
            <a:pPr lvl="0"/>
            <a:r>
              <a:rPr lang="en-US" altLang="ko-KR" smtClean="0"/>
              <a:t>Click to edit Master text styles</a:t>
            </a:r>
          </a:p>
        </p:txBody>
      </p:sp>
    </p:spTree>
    <p:extLst>
      <p:ext uri="{BB962C8B-B14F-4D97-AF65-F5344CB8AC3E}">
        <p14:creationId xmlns:p14="http://schemas.microsoft.com/office/powerpoint/2010/main" val="42634183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7813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2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0"/>
            <a:ext cx="9144000" cy="1179288"/>
          </a:xfrm>
          <a:prstGeom prst="rect">
            <a:avLst/>
          </a:prstGeom>
        </p:spPr>
        <p:txBody>
          <a:bodyPr anchor="ctr"/>
          <a:lstStyle>
            <a:lvl1pPr algn="l">
              <a:defRPr>
                <a:solidFill>
                  <a:schemeClr val="tx1">
                    <a:lumMod val="75000"/>
                    <a:lumOff val="25000"/>
                  </a:schemeClr>
                </a:solidFill>
                <a:latin typeface="Arial" pitchFamily="34" charset="0"/>
                <a:cs typeface="Arial" pitchFamily="34" charset="0"/>
              </a:defRPr>
            </a:lvl1pPr>
          </a:lstStyle>
          <a:p>
            <a:r>
              <a:rPr lang="en-US" altLang="ko-KR" dirty="0" smtClean="0"/>
              <a:t> Free PPT _ Click to add title</a:t>
            </a:r>
            <a:endParaRPr lang="ko-KR" altLang="en-US" dirty="0"/>
          </a:p>
        </p:txBody>
      </p:sp>
      <p:sp>
        <p:nvSpPr>
          <p:cNvPr id="4" name="Content Placeholder 2"/>
          <p:cNvSpPr>
            <a:spLocks noGrp="1"/>
          </p:cNvSpPr>
          <p:nvPr>
            <p:ph idx="1"/>
          </p:nvPr>
        </p:nvSpPr>
        <p:spPr>
          <a:xfrm>
            <a:off x="395536" y="1508787"/>
            <a:ext cx="8496944" cy="614197"/>
          </a:xfrm>
          <a:prstGeom prst="rect">
            <a:avLst/>
          </a:prstGeom>
        </p:spPr>
        <p:txBody>
          <a:bodyPr anchor="ctr"/>
          <a:lstStyle>
            <a:lvl1pPr marL="0" indent="0">
              <a:buNone/>
              <a:defRPr sz="2000">
                <a:solidFill>
                  <a:schemeClr val="tx1">
                    <a:lumMod val="75000"/>
                    <a:lumOff val="25000"/>
                  </a:schemeClr>
                </a:solidFill>
                <a:latin typeface="Arial" pitchFamily="34" charset="0"/>
                <a:cs typeface="Arial" pitchFamily="34" charset="0"/>
              </a:defRPr>
            </a:lvl1pPr>
          </a:lstStyle>
          <a:p>
            <a:pPr lvl="0"/>
            <a:r>
              <a:rPr lang="en-US" altLang="ko-KR" smtClean="0"/>
              <a:t>Click to edit Master text styles</a:t>
            </a:r>
          </a:p>
        </p:txBody>
      </p:sp>
      <p:sp>
        <p:nvSpPr>
          <p:cNvPr id="5" name="Content Placeholder 2"/>
          <p:cNvSpPr>
            <a:spLocks noGrp="1"/>
          </p:cNvSpPr>
          <p:nvPr>
            <p:ph idx="10"/>
          </p:nvPr>
        </p:nvSpPr>
        <p:spPr>
          <a:xfrm>
            <a:off x="405880" y="2411015"/>
            <a:ext cx="8496944" cy="3994316"/>
          </a:xfrm>
          <a:prstGeom prst="rect">
            <a:avLst/>
          </a:prstGeom>
        </p:spPr>
        <p:txBody>
          <a:bodyPr lIns="396000" anchor="t"/>
          <a:lstStyle>
            <a:lvl1pPr marL="0" indent="0">
              <a:buNone/>
              <a:defRPr sz="1400">
                <a:solidFill>
                  <a:schemeClr val="tx1">
                    <a:lumMod val="75000"/>
                    <a:lumOff val="25000"/>
                  </a:schemeClr>
                </a:solidFill>
                <a:latin typeface="Arial" pitchFamily="34" charset="0"/>
                <a:cs typeface="Arial" pitchFamily="34" charset="0"/>
              </a:defRPr>
            </a:lvl1pPr>
          </a:lstStyle>
          <a:p>
            <a:pPr lvl="0"/>
            <a:r>
              <a:rPr lang="en-US" altLang="ko-KR" smtClean="0"/>
              <a:t>Click to edit Master text styles</a:t>
            </a:r>
          </a:p>
        </p:txBody>
      </p:sp>
    </p:spTree>
    <p:extLst>
      <p:ext uri="{BB962C8B-B14F-4D97-AF65-F5344CB8AC3E}">
        <p14:creationId xmlns:p14="http://schemas.microsoft.com/office/powerpoint/2010/main" val="25854909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3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19672" y="0"/>
            <a:ext cx="7524328" cy="1179288"/>
          </a:xfrm>
          <a:prstGeom prst="rect">
            <a:avLst/>
          </a:prstGeom>
        </p:spPr>
        <p:txBody>
          <a:bodyPr anchor="ctr"/>
          <a:lstStyle>
            <a:lvl1pPr algn="l">
              <a:defRPr>
                <a:solidFill>
                  <a:schemeClr val="tx1">
                    <a:lumMod val="75000"/>
                    <a:lumOff val="25000"/>
                  </a:schemeClr>
                </a:solidFill>
                <a:latin typeface="Arial" pitchFamily="34" charset="0"/>
                <a:cs typeface="Arial" pitchFamily="34" charset="0"/>
              </a:defRPr>
            </a:lvl1pPr>
          </a:lstStyle>
          <a:p>
            <a:r>
              <a:rPr lang="en-US" altLang="ko-KR" dirty="0" smtClean="0"/>
              <a:t>Free PPT _ Click to add title</a:t>
            </a:r>
            <a:endParaRPr lang="ko-KR" altLang="en-US" dirty="0"/>
          </a:p>
        </p:txBody>
      </p:sp>
      <p:sp>
        <p:nvSpPr>
          <p:cNvPr id="4" name="Content Placeholder 2"/>
          <p:cNvSpPr>
            <a:spLocks noGrp="1"/>
          </p:cNvSpPr>
          <p:nvPr>
            <p:ph idx="1"/>
          </p:nvPr>
        </p:nvSpPr>
        <p:spPr>
          <a:xfrm>
            <a:off x="1979712" y="1316766"/>
            <a:ext cx="6912768" cy="614197"/>
          </a:xfrm>
          <a:prstGeom prst="rect">
            <a:avLst/>
          </a:prstGeom>
        </p:spPr>
        <p:txBody>
          <a:bodyPr anchor="ctr"/>
          <a:lstStyle>
            <a:lvl1pPr marL="0" indent="0">
              <a:buNone/>
              <a:defRPr sz="2000">
                <a:solidFill>
                  <a:schemeClr val="tx1">
                    <a:lumMod val="75000"/>
                    <a:lumOff val="25000"/>
                  </a:schemeClr>
                </a:solidFill>
                <a:latin typeface="Arial" pitchFamily="34" charset="0"/>
                <a:cs typeface="Arial" pitchFamily="34" charset="0"/>
              </a:defRPr>
            </a:lvl1pPr>
          </a:lstStyle>
          <a:p>
            <a:pPr lvl="0"/>
            <a:r>
              <a:rPr lang="en-US" altLang="ko-KR" smtClean="0"/>
              <a:t>Click to edit Master text styles</a:t>
            </a:r>
          </a:p>
        </p:txBody>
      </p:sp>
      <p:sp>
        <p:nvSpPr>
          <p:cNvPr id="5" name="Content Placeholder 2"/>
          <p:cNvSpPr>
            <a:spLocks noGrp="1"/>
          </p:cNvSpPr>
          <p:nvPr>
            <p:ph idx="10"/>
          </p:nvPr>
        </p:nvSpPr>
        <p:spPr>
          <a:xfrm>
            <a:off x="1990056" y="2218994"/>
            <a:ext cx="6912768" cy="3994316"/>
          </a:xfrm>
          <a:prstGeom prst="rect">
            <a:avLst/>
          </a:prstGeom>
        </p:spPr>
        <p:txBody>
          <a:bodyPr lIns="396000" anchor="t"/>
          <a:lstStyle>
            <a:lvl1pPr marL="0" indent="0">
              <a:buNone/>
              <a:defRPr sz="1400">
                <a:solidFill>
                  <a:schemeClr val="tx1">
                    <a:lumMod val="75000"/>
                    <a:lumOff val="25000"/>
                  </a:schemeClr>
                </a:solidFill>
                <a:latin typeface="Arial" pitchFamily="34" charset="0"/>
                <a:cs typeface="Arial" pitchFamily="34" charset="0"/>
              </a:defRPr>
            </a:lvl1pPr>
          </a:lstStyle>
          <a:p>
            <a:pPr lvl="0"/>
            <a:r>
              <a:rPr lang="en-US" altLang="ko-KR" smtClean="0"/>
              <a:t>Click to edit Master text styles</a:t>
            </a:r>
          </a:p>
        </p:txBody>
      </p:sp>
    </p:spTree>
    <p:extLst>
      <p:ext uri="{BB962C8B-B14F-4D97-AF65-F5344CB8AC3E}">
        <p14:creationId xmlns:p14="http://schemas.microsoft.com/office/powerpoint/2010/main" val="27740306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1485"/>
            <a:ext cx="7772400" cy="1468967"/>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3937D59-5EDB-4C39-B697-625748F703B6}" type="datetimeFigureOut">
              <a:rPr lang="en-US" smtClean="0"/>
              <a:t>2/15/2018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1DC1F-5561-484E-AB46-68C682854F61}" type="slidenum">
              <a:rPr lang="en-US" smtClean="0"/>
              <a:t>‹#›</a:t>
            </a:fld>
            <a:endParaRPr lang="en-US"/>
          </a:p>
        </p:txBody>
      </p:sp>
    </p:spTree>
    <p:extLst>
      <p:ext uri="{BB962C8B-B14F-4D97-AF65-F5344CB8AC3E}">
        <p14:creationId xmlns:p14="http://schemas.microsoft.com/office/powerpoint/2010/main" val="11032301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3937D59-5EDB-4C39-B697-625748F703B6}" type="datetimeFigureOut">
              <a:rPr lang="en-US" smtClean="0"/>
              <a:t>2/15/2018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1DC1F-5561-484E-AB46-68C682854F61}" type="slidenum">
              <a:rPr lang="en-US" smtClean="0"/>
              <a:t>‹#›</a:t>
            </a:fld>
            <a:endParaRPr lang="en-US"/>
          </a:p>
        </p:txBody>
      </p:sp>
    </p:spTree>
    <p:extLst>
      <p:ext uri="{BB962C8B-B14F-4D97-AF65-F5344CB8AC3E}">
        <p14:creationId xmlns:p14="http://schemas.microsoft.com/office/powerpoint/2010/main" val="29573698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BA06F95-65A2-4702-AEDD-3D256C34D33B}" type="datetimeFigureOut">
              <a:rPr lang="en-US" smtClean="0"/>
              <a:t>2/15/2018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D42B38-1425-4C79-8E09-1194AFAE1DCF}" type="slidenum">
              <a:rPr lang="en-US" smtClean="0"/>
              <a:t>‹#›</a:t>
            </a:fld>
            <a:endParaRPr lang="en-US"/>
          </a:p>
        </p:txBody>
      </p:sp>
    </p:spTree>
    <p:extLst>
      <p:ext uri="{BB962C8B-B14F-4D97-AF65-F5344CB8AC3E}">
        <p14:creationId xmlns:p14="http://schemas.microsoft.com/office/powerpoint/2010/main" val="203406718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3133"/>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185"/>
            <a:ext cx="7772400" cy="150071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3937D59-5EDB-4C39-B697-625748F703B6}" type="datetimeFigureOut">
              <a:rPr lang="en-US" smtClean="0"/>
              <a:t>2/15/2018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1DC1F-5561-484E-AB46-68C682854F61}" type="slidenum">
              <a:rPr lang="en-US" smtClean="0"/>
              <a:t>‹#›</a:t>
            </a:fld>
            <a:endParaRPr lang="en-US"/>
          </a:p>
        </p:txBody>
      </p:sp>
    </p:spTree>
    <p:extLst>
      <p:ext uri="{BB962C8B-B14F-4D97-AF65-F5344CB8AC3E}">
        <p14:creationId xmlns:p14="http://schemas.microsoft.com/office/powerpoint/2010/main" val="39846111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43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43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3937D59-5EDB-4C39-B697-625748F703B6}" type="datetimeFigureOut">
              <a:rPr lang="en-US" smtClean="0"/>
              <a:t>2/15/2018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31DC1F-5561-484E-AB46-68C682854F61}" type="slidenum">
              <a:rPr lang="en-US" smtClean="0"/>
              <a:t>‹#›</a:t>
            </a:fld>
            <a:endParaRPr lang="en-US"/>
          </a:p>
        </p:txBody>
      </p:sp>
    </p:spTree>
    <p:extLst>
      <p:ext uri="{BB962C8B-B14F-4D97-AF65-F5344CB8AC3E}">
        <p14:creationId xmlns:p14="http://schemas.microsoft.com/office/powerpoint/2010/main" val="287567137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4584"/>
            <a:ext cx="4040188" cy="641349"/>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5934"/>
            <a:ext cx="4040188" cy="39497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4584"/>
            <a:ext cx="4041775" cy="641349"/>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5934"/>
            <a:ext cx="4041775" cy="39497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3937D59-5EDB-4C39-B697-625748F703B6}" type="datetimeFigureOut">
              <a:rPr lang="en-US" smtClean="0"/>
              <a:t>2/15/2018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31DC1F-5561-484E-AB46-68C682854F61}" type="slidenum">
              <a:rPr lang="en-US" smtClean="0"/>
              <a:t>‹#›</a:t>
            </a:fld>
            <a:endParaRPr lang="en-US"/>
          </a:p>
        </p:txBody>
      </p:sp>
    </p:spTree>
    <p:extLst>
      <p:ext uri="{BB962C8B-B14F-4D97-AF65-F5344CB8AC3E}">
        <p14:creationId xmlns:p14="http://schemas.microsoft.com/office/powerpoint/2010/main" val="14174303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3937D59-5EDB-4C39-B697-625748F703B6}" type="datetimeFigureOut">
              <a:rPr lang="en-US" smtClean="0"/>
              <a:t>2/15/2018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31DC1F-5561-484E-AB46-68C682854F61}" type="slidenum">
              <a:rPr lang="en-US" smtClean="0"/>
              <a:t>‹#›</a:t>
            </a:fld>
            <a:endParaRPr lang="en-US"/>
          </a:p>
        </p:txBody>
      </p:sp>
    </p:spTree>
    <p:extLst>
      <p:ext uri="{BB962C8B-B14F-4D97-AF65-F5344CB8AC3E}">
        <p14:creationId xmlns:p14="http://schemas.microsoft.com/office/powerpoint/2010/main" val="10245418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937D59-5EDB-4C39-B697-625748F703B6}" type="datetimeFigureOut">
              <a:rPr lang="en-US" smtClean="0"/>
              <a:t>2/15/2018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31DC1F-5561-484E-AB46-68C682854F61}" type="slidenum">
              <a:rPr lang="en-US" smtClean="0"/>
              <a:t>‹#›</a:t>
            </a:fld>
            <a:endParaRPr lang="en-US"/>
          </a:p>
        </p:txBody>
      </p:sp>
    </p:spTree>
    <p:extLst>
      <p:ext uri="{BB962C8B-B14F-4D97-AF65-F5344CB8AC3E}">
        <p14:creationId xmlns:p14="http://schemas.microsoft.com/office/powerpoint/2010/main" val="344884453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2"/>
            <a:ext cx="3008313" cy="1162049"/>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1"/>
            <a:ext cx="5111750" cy="585258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0"/>
            <a:ext cx="3008313" cy="46905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3937D59-5EDB-4C39-B697-625748F703B6}" type="datetimeFigureOut">
              <a:rPr lang="en-US" smtClean="0"/>
              <a:t>2/15/2018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31DC1F-5561-484E-AB46-68C682854F61}" type="slidenum">
              <a:rPr lang="en-US" smtClean="0"/>
              <a:t>‹#›</a:t>
            </a:fld>
            <a:endParaRPr lang="en-US"/>
          </a:p>
        </p:txBody>
      </p:sp>
    </p:spTree>
    <p:extLst>
      <p:ext uri="{BB962C8B-B14F-4D97-AF65-F5344CB8AC3E}">
        <p14:creationId xmlns:p14="http://schemas.microsoft.com/office/powerpoint/2010/main" val="275430832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7267"/>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3833"/>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867"/>
            <a:ext cx="5486400" cy="8043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3937D59-5EDB-4C39-B697-625748F703B6}" type="datetimeFigureOut">
              <a:rPr lang="en-US" smtClean="0"/>
              <a:t>2/15/2018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31DC1F-5561-484E-AB46-68C682854F61}" type="slidenum">
              <a:rPr lang="en-US" smtClean="0"/>
              <a:t>‹#›</a:t>
            </a:fld>
            <a:endParaRPr lang="en-US"/>
          </a:p>
        </p:txBody>
      </p:sp>
    </p:spTree>
    <p:extLst>
      <p:ext uri="{BB962C8B-B14F-4D97-AF65-F5344CB8AC3E}">
        <p14:creationId xmlns:p14="http://schemas.microsoft.com/office/powerpoint/2010/main" val="368887026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3937D59-5EDB-4C39-B697-625748F703B6}" type="datetimeFigureOut">
              <a:rPr lang="en-US" smtClean="0"/>
              <a:t>2/15/2018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1DC1F-5561-484E-AB46-68C682854F61}" type="slidenum">
              <a:rPr lang="en-US" smtClean="0"/>
              <a:t>‹#›</a:t>
            </a:fld>
            <a:endParaRPr lang="en-US"/>
          </a:p>
        </p:txBody>
      </p:sp>
    </p:spTree>
    <p:extLst>
      <p:ext uri="{BB962C8B-B14F-4D97-AF65-F5344CB8AC3E}">
        <p14:creationId xmlns:p14="http://schemas.microsoft.com/office/powerpoint/2010/main" val="351480555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5167"/>
            <a:ext cx="2057400" cy="585046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5167"/>
            <a:ext cx="6019800" cy="585046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3937D59-5EDB-4C39-B697-625748F703B6}" type="datetimeFigureOut">
              <a:rPr lang="en-US" smtClean="0"/>
              <a:t>2/15/2018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1DC1F-5561-484E-AB46-68C682854F61}" type="slidenum">
              <a:rPr lang="en-US" smtClean="0"/>
              <a:t>‹#›</a:t>
            </a:fld>
            <a:endParaRPr lang="en-US"/>
          </a:p>
        </p:txBody>
      </p:sp>
    </p:spTree>
    <p:extLst>
      <p:ext uri="{BB962C8B-B14F-4D97-AF65-F5344CB8AC3E}">
        <p14:creationId xmlns:p14="http://schemas.microsoft.com/office/powerpoint/2010/main" val="30988604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3133"/>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185"/>
            <a:ext cx="7772400" cy="150071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BA06F95-65A2-4702-AEDD-3D256C34D33B}" type="datetimeFigureOut">
              <a:rPr lang="en-US" smtClean="0"/>
              <a:t>2/15/2018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D42B38-1425-4C79-8E09-1194AFAE1DCF}" type="slidenum">
              <a:rPr lang="en-US" smtClean="0"/>
              <a:t>‹#›</a:t>
            </a:fld>
            <a:endParaRPr lang="en-US"/>
          </a:p>
        </p:txBody>
      </p:sp>
    </p:spTree>
    <p:extLst>
      <p:ext uri="{BB962C8B-B14F-4D97-AF65-F5344CB8AC3E}">
        <p14:creationId xmlns:p14="http://schemas.microsoft.com/office/powerpoint/2010/main" val="18785874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43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43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BA06F95-65A2-4702-AEDD-3D256C34D33B}" type="datetimeFigureOut">
              <a:rPr lang="en-US" smtClean="0"/>
              <a:t>2/15/2018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6D42B38-1425-4C79-8E09-1194AFAE1DCF}" type="slidenum">
              <a:rPr lang="en-US" smtClean="0"/>
              <a:t>‹#›</a:t>
            </a:fld>
            <a:endParaRPr lang="en-US"/>
          </a:p>
        </p:txBody>
      </p:sp>
    </p:spTree>
    <p:extLst>
      <p:ext uri="{BB962C8B-B14F-4D97-AF65-F5344CB8AC3E}">
        <p14:creationId xmlns:p14="http://schemas.microsoft.com/office/powerpoint/2010/main" val="22840013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4584"/>
            <a:ext cx="4040188" cy="641349"/>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5934"/>
            <a:ext cx="4040188" cy="39497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4584"/>
            <a:ext cx="4041775" cy="641349"/>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5934"/>
            <a:ext cx="4041775" cy="39497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BA06F95-65A2-4702-AEDD-3D256C34D33B}" type="datetimeFigureOut">
              <a:rPr lang="en-US" smtClean="0"/>
              <a:t>2/15/2018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6D42B38-1425-4C79-8E09-1194AFAE1DCF}" type="slidenum">
              <a:rPr lang="en-US" smtClean="0"/>
              <a:t>‹#›</a:t>
            </a:fld>
            <a:endParaRPr lang="en-US"/>
          </a:p>
        </p:txBody>
      </p:sp>
    </p:spTree>
    <p:extLst>
      <p:ext uri="{BB962C8B-B14F-4D97-AF65-F5344CB8AC3E}">
        <p14:creationId xmlns:p14="http://schemas.microsoft.com/office/powerpoint/2010/main" val="35251757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BA06F95-65A2-4702-AEDD-3D256C34D33B}" type="datetimeFigureOut">
              <a:rPr lang="en-US" smtClean="0"/>
              <a:t>2/15/2018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6D42B38-1425-4C79-8E09-1194AFAE1DCF}" type="slidenum">
              <a:rPr lang="en-US" smtClean="0"/>
              <a:t>‹#›</a:t>
            </a:fld>
            <a:endParaRPr lang="en-US"/>
          </a:p>
        </p:txBody>
      </p:sp>
    </p:spTree>
    <p:extLst>
      <p:ext uri="{BB962C8B-B14F-4D97-AF65-F5344CB8AC3E}">
        <p14:creationId xmlns:p14="http://schemas.microsoft.com/office/powerpoint/2010/main" val="42741760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BA06F95-65A2-4702-AEDD-3D256C34D33B}" type="datetimeFigureOut">
              <a:rPr lang="en-US" smtClean="0"/>
              <a:t>2/15/2018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6D42B38-1425-4C79-8E09-1194AFAE1DCF}" type="slidenum">
              <a:rPr lang="en-US" smtClean="0"/>
              <a:t>‹#›</a:t>
            </a:fld>
            <a:endParaRPr lang="en-US"/>
          </a:p>
        </p:txBody>
      </p:sp>
    </p:spTree>
    <p:extLst>
      <p:ext uri="{BB962C8B-B14F-4D97-AF65-F5344CB8AC3E}">
        <p14:creationId xmlns:p14="http://schemas.microsoft.com/office/powerpoint/2010/main" val="28188170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2"/>
            <a:ext cx="3008313" cy="1162049"/>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1"/>
            <a:ext cx="5111750" cy="585258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0"/>
            <a:ext cx="3008313" cy="46905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BA06F95-65A2-4702-AEDD-3D256C34D33B}" type="datetimeFigureOut">
              <a:rPr lang="en-US" smtClean="0"/>
              <a:t>2/15/2018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6D42B38-1425-4C79-8E09-1194AFAE1DCF}" type="slidenum">
              <a:rPr lang="en-US" smtClean="0"/>
              <a:t>‹#›</a:t>
            </a:fld>
            <a:endParaRPr lang="en-US"/>
          </a:p>
        </p:txBody>
      </p:sp>
    </p:spTree>
    <p:extLst>
      <p:ext uri="{BB962C8B-B14F-4D97-AF65-F5344CB8AC3E}">
        <p14:creationId xmlns:p14="http://schemas.microsoft.com/office/powerpoint/2010/main" val="40136772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7267"/>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3833"/>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867"/>
            <a:ext cx="5486400" cy="8043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BA06F95-65A2-4702-AEDD-3D256C34D33B}" type="datetimeFigureOut">
              <a:rPr lang="en-US" smtClean="0"/>
              <a:t>2/15/2018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6D42B38-1425-4C79-8E09-1194AFAE1DCF}" type="slidenum">
              <a:rPr lang="en-US" smtClean="0"/>
              <a:t>‹#›</a:t>
            </a:fld>
            <a:endParaRPr lang="en-US"/>
          </a:p>
        </p:txBody>
      </p:sp>
    </p:spTree>
    <p:extLst>
      <p:ext uri="{BB962C8B-B14F-4D97-AF65-F5344CB8AC3E}">
        <p14:creationId xmlns:p14="http://schemas.microsoft.com/office/powerpoint/2010/main" val="21394928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3.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5167"/>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1"/>
            <a:ext cx="8229600" cy="452543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1"/>
            <a:ext cx="2133600" cy="366183"/>
          </a:xfrm>
          <a:prstGeom prst="rect">
            <a:avLst/>
          </a:prstGeom>
        </p:spPr>
        <p:txBody>
          <a:bodyPr vert="horz" lIns="91440" tIns="45720" rIns="91440" bIns="45720" rtlCol="0" anchor="ctr"/>
          <a:lstStyle>
            <a:lvl1pPr algn="l">
              <a:defRPr sz="1200">
                <a:solidFill>
                  <a:schemeClr val="tx1">
                    <a:tint val="75000"/>
                  </a:schemeClr>
                </a:solidFill>
              </a:defRPr>
            </a:lvl1pPr>
          </a:lstStyle>
          <a:p>
            <a:fld id="{ABA06F95-65A2-4702-AEDD-3D256C34D33B}" type="datetimeFigureOut">
              <a:rPr lang="en-US" smtClean="0"/>
              <a:t>2/15/2018</a:t>
            </a:fld>
            <a:endParaRPr lang="en-US"/>
          </a:p>
        </p:txBody>
      </p:sp>
      <p:sp>
        <p:nvSpPr>
          <p:cNvPr id="5" name="Footer Placeholder 4"/>
          <p:cNvSpPr>
            <a:spLocks noGrp="1"/>
          </p:cNvSpPr>
          <p:nvPr>
            <p:ph type="ftr" sz="quarter" idx="3"/>
          </p:nvPr>
        </p:nvSpPr>
        <p:spPr>
          <a:xfrm>
            <a:off x="3124200" y="6356351"/>
            <a:ext cx="2895600" cy="36618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1"/>
            <a:ext cx="2133600" cy="366183"/>
          </a:xfrm>
          <a:prstGeom prst="rect">
            <a:avLst/>
          </a:prstGeom>
        </p:spPr>
        <p:txBody>
          <a:bodyPr vert="horz" lIns="91440" tIns="45720" rIns="91440" bIns="45720" rtlCol="0" anchor="ctr"/>
          <a:lstStyle>
            <a:lvl1pPr algn="r">
              <a:defRPr sz="1200">
                <a:solidFill>
                  <a:schemeClr val="tx1">
                    <a:tint val="75000"/>
                  </a:schemeClr>
                </a:solidFill>
              </a:defRPr>
            </a:lvl1pPr>
          </a:lstStyle>
          <a:p>
            <a:fld id="{D6D42B38-1425-4C79-8E09-1194AFAE1DCF}" type="slidenum">
              <a:rPr lang="en-US" smtClean="0"/>
              <a:t>‹#›</a:t>
            </a:fld>
            <a:endParaRPr lang="en-US"/>
          </a:p>
        </p:txBody>
      </p:sp>
    </p:spTree>
    <p:extLst>
      <p:ext uri="{BB962C8B-B14F-4D97-AF65-F5344CB8AC3E}">
        <p14:creationId xmlns:p14="http://schemas.microsoft.com/office/powerpoint/2010/main" val="1537615450"/>
      </p:ext>
    </p:extLst>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8480781"/>
      </p:ext>
    </p:extLst>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Lst>
  <p:txStyles>
    <p:titleStyle>
      <a:lvl1pPr algn="ctr" defTabSz="914400" rtl="0" eaLnBrk="1" latinLnBrk="1" hangingPunct="1">
        <a:spcBef>
          <a:spcPct val="0"/>
        </a:spcBef>
        <a:buNone/>
        <a:defRPr sz="3600" b="1" kern="1200">
          <a:solidFill>
            <a:schemeClr val="tx1"/>
          </a:solidFill>
          <a:latin typeface="Arial" pitchFamily="34" charset="0"/>
          <a:ea typeface="+mj-ea"/>
          <a:cs typeface="Arial" pitchFamily="34" charset="0"/>
        </a:defRPr>
      </a:lvl1pPr>
    </p:titleStyle>
    <p:body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5167"/>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1"/>
            <a:ext cx="8229600" cy="452543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1"/>
            <a:ext cx="2133600" cy="366183"/>
          </a:xfrm>
          <a:prstGeom prst="rect">
            <a:avLst/>
          </a:prstGeom>
        </p:spPr>
        <p:txBody>
          <a:bodyPr vert="horz" lIns="91440" tIns="45720" rIns="91440" bIns="45720" rtlCol="0" anchor="ctr"/>
          <a:lstStyle>
            <a:lvl1pPr algn="l">
              <a:defRPr sz="1200">
                <a:solidFill>
                  <a:schemeClr val="tx1">
                    <a:tint val="75000"/>
                  </a:schemeClr>
                </a:solidFill>
              </a:defRPr>
            </a:lvl1pPr>
          </a:lstStyle>
          <a:p>
            <a:fld id="{63937D59-5EDB-4C39-B697-625748F703B6}" type="datetimeFigureOut">
              <a:rPr lang="en-US" smtClean="0"/>
              <a:t>2/15/2018</a:t>
            </a:fld>
            <a:endParaRPr lang="en-US"/>
          </a:p>
        </p:txBody>
      </p:sp>
      <p:sp>
        <p:nvSpPr>
          <p:cNvPr id="5" name="Footer Placeholder 4"/>
          <p:cNvSpPr>
            <a:spLocks noGrp="1"/>
          </p:cNvSpPr>
          <p:nvPr>
            <p:ph type="ftr" sz="quarter" idx="3"/>
          </p:nvPr>
        </p:nvSpPr>
        <p:spPr>
          <a:xfrm>
            <a:off x="3124200" y="6356351"/>
            <a:ext cx="2895600" cy="36618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1"/>
            <a:ext cx="2133600" cy="366183"/>
          </a:xfrm>
          <a:prstGeom prst="rect">
            <a:avLst/>
          </a:prstGeom>
        </p:spPr>
        <p:txBody>
          <a:bodyPr vert="horz" lIns="91440" tIns="45720" rIns="91440" bIns="45720" rtlCol="0" anchor="ctr"/>
          <a:lstStyle>
            <a:lvl1pPr algn="r">
              <a:defRPr sz="1200">
                <a:solidFill>
                  <a:schemeClr val="tx1">
                    <a:tint val="75000"/>
                  </a:schemeClr>
                </a:solidFill>
              </a:defRPr>
            </a:lvl1pPr>
          </a:lstStyle>
          <a:p>
            <a:fld id="{0F31DC1F-5561-484E-AB46-68C682854F61}" type="slidenum">
              <a:rPr lang="en-US" smtClean="0"/>
              <a:t>‹#›</a:t>
            </a:fld>
            <a:endParaRPr lang="en-US"/>
          </a:p>
        </p:txBody>
      </p:sp>
    </p:spTree>
    <p:extLst>
      <p:ext uri="{BB962C8B-B14F-4D97-AF65-F5344CB8AC3E}">
        <p14:creationId xmlns:p14="http://schemas.microsoft.com/office/powerpoint/2010/main" val="2970496383"/>
      </p:ext>
    </p:extLst>
  </p:cSld>
  <p:clrMap bg1="lt1" tx1="dk1" bg2="lt2" tx2="dk2" accent1="accent1" accent2="accent2" accent3="accent3" accent4="accent4" accent5="accent5" accent6="accent6" hlink="hlink" folHlink="folHlink"/>
  <p:sldLayoutIdLst>
    <p:sldLayoutId id="2147483896" r:id="rId1"/>
    <p:sldLayoutId id="2147483897" r:id="rId2"/>
    <p:sldLayoutId id="2147483898" r:id="rId3"/>
    <p:sldLayoutId id="2147483899" r:id="rId4"/>
    <p:sldLayoutId id="2147483900" r:id="rId5"/>
    <p:sldLayoutId id="2147483901" r:id="rId6"/>
    <p:sldLayoutId id="2147483902" r:id="rId7"/>
    <p:sldLayoutId id="2147483903" r:id="rId8"/>
    <p:sldLayoutId id="2147483904" r:id="rId9"/>
    <p:sldLayoutId id="2147483905" r:id="rId10"/>
    <p:sldLayoutId id="2147483906"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15.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image" Target="../media/image5.jpg"/><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jpeg"/><Relationship Id="rId4" Type="http://schemas.openxmlformats.org/officeDocument/2006/relationships/image" Target="../media/image40.png"/><Relationship Id="rId9" Type="http://schemas.openxmlformats.org/officeDocument/2006/relationships/image" Target="../media/image45.png"/></Relationships>
</file>

<file path=ppt/slides/_rels/slide16.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56.gif"/><Relationship Id="rId3" Type="http://schemas.openxmlformats.org/officeDocument/2006/relationships/image" Target="../media/image46.png"/><Relationship Id="rId7" Type="http://schemas.openxmlformats.org/officeDocument/2006/relationships/image" Target="../media/image50.png"/><Relationship Id="rId12" Type="http://schemas.openxmlformats.org/officeDocument/2006/relationships/image" Target="../media/image55.png"/><Relationship Id="rId2" Type="http://schemas.openxmlformats.org/officeDocument/2006/relationships/image" Target="../media/image5.jpg"/><Relationship Id="rId1" Type="http://schemas.openxmlformats.org/officeDocument/2006/relationships/slideLayout" Target="../slideLayouts/slideLayout2.xml"/><Relationship Id="rId6" Type="http://schemas.openxmlformats.org/officeDocument/2006/relationships/image" Target="../media/image49.png"/><Relationship Id="rId11" Type="http://schemas.openxmlformats.org/officeDocument/2006/relationships/image" Target="../media/image54.png"/><Relationship Id="rId5" Type="http://schemas.openxmlformats.org/officeDocument/2006/relationships/image" Target="../media/image48.png"/><Relationship Id="rId10" Type="http://schemas.openxmlformats.org/officeDocument/2006/relationships/image" Target="../media/image53.png"/><Relationship Id="rId4" Type="http://schemas.openxmlformats.org/officeDocument/2006/relationships/image" Target="../media/image47.png"/><Relationship Id="rId9" Type="http://schemas.openxmlformats.org/officeDocument/2006/relationships/image" Target="../media/image52.png"/><Relationship Id="rId14" Type="http://schemas.openxmlformats.org/officeDocument/2006/relationships/image" Target="../media/image57.png"/></Relationships>
</file>

<file path=ppt/slides/_rels/slide17.xml.rels><?xml version="1.0" encoding="UTF-8" standalone="yes"?>
<Relationships xmlns="http://schemas.openxmlformats.org/package/2006/relationships"><Relationship Id="rId8" Type="http://schemas.openxmlformats.org/officeDocument/2006/relationships/image" Target="../media/image5.jpg"/><Relationship Id="rId13" Type="http://schemas.openxmlformats.org/officeDocument/2006/relationships/image" Target="../media/image62.jpeg"/><Relationship Id="rId3" Type="http://schemas.openxmlformats.org/officeDocument/2006/relationships/audio" Target="../media/audio2.wav"/><Relationship Id="rId7" Type="http://schemas.openxmlformats.org/officeDocument/2006/relationships/audio" Target="../media/audio6.wav"/><Relationship Id="rId12" Type="http://schemas.openxmlformats.org/officeDocument/2006/relationships/image" Target="../media/image61.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audio" Target="../media/audio5.wav"/><Relationship Id="rId11" Type="http://schemas.openxmlformats.org/officeDocument/2006/relationships/image" Target="../media/image60.jpeg"/><Relationship Id="rId5" Type="http://schemas.openxmlformats.org/officeDocument/2006/relationships/audio" Target="../media/audio4.wav"/><Relationship Id="rId15" Type="http://schemas.openxmlformats.org/officeDocument/2006/relationships/image" Target="../media/image64.png"/><Relationship Id="rId10" Type="http://schemas.openxmlformats.org/officeDocument/2006/relationships/image" Target="../media/image59.png"/><Relationship Id="rId4" Type="http://schemas.openxmlformats.org/officeDocument/2006/relationships/audio" Target="../media/audio3.wav"/><Relationship Id="rId9" Type="http://schemas.openxmlformats.org/officeDocument/2006/relationships/image" Target="../media/image58.jpeg"/><Relationship Id="rId14" Type="http://schemas.openxmlformats.org/officeDocument/2006/relationships/image" Target="../media/image63.jpeg"/></Relationships>
</file>

<file path=ppt/slides/_rels/slide1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5.jpg"/><Relationship Id="rId7" Type="http://schemas.openxmlformats.org/officeDocument/2006/relationships/diagramColors" Target="../diagrams/colors1.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g"/><Relationship Id="rId1" Type="http://schemas.openxmlformats.org/officeDocument/2006/relationships/slideLayout" Target="../slideLayouts/slideLayout4.xml"/><Relationship Id="rId5" Type="http://schemas.openxmlformats.org/officeDocument/2006/relationships/image" Target="../media/image8.jpeg"/><Relationship Id="rId4" Type="http://schemas.openxmlformats.org/officeDocument/2006/relationships/image" Target="../media/image7.jpeg"/></Relationships>
</file>

<file path=ppt/slides/_rels/slide2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70.jpeg"/><Relationship Id="rId3" Type="http://schemas.openxmlformats.org/officeDocument/2006/relationships/image" Target="../media/image65.jpeg"/><Relationship Id="rId7" Type="http://schemas.openxmlformats.org/officeDocument/2006/relationships/image" Target="../media/image69.jpeg"/><Relationship Id="rId2" Type="http://schemas.openxmlformats.org/officeDocument/2006/relationships/image" Target="../media/image5.jpg"/><Relationship Id="rId1" Type="http://schemas.openxmlformats.org/officeDocument/2006/relationships/slideLayout" Target="../slideLayouts/slideLayout2.xml"/><Relationship Id="rId6" Type="http://schemas.openxmlformats.org/officeDocument/2006/relationships/image" Target="../media/image68.jpeg"/><Relationship Id="rId5" Type="http://schemas.openxmlformats.org/officeDocument/2006/relationships/image" Target="../media/image67.jpeg"/><Relationship Id="rId4" Type="http://schemas.openxmlformats.org/officeDocument/2006/relationships/image" Target="../media/image66.jpeg"/><Relationship Id="rId9" Type="http://schemas.openxmlformats.org/officeDocument/2006/relationships/image" Target="../media/image71.jpeg"/></Relationships>
</file>

<file path=ppt/slides/_rels/slide22.xml.rels><?xml version="1.0" encoding="UTF-8" standalone="yes"?>
<Relationships xmlns="http://schemas.openxmlformats.org/package/2006/relationships"><Relationship Id="rId8" Type="http://schemas.openxmlformats.org/officeDocument/2006/relationships/oleObject" Target="../embeddings/oleObject3.bin"/><Relationship Id="rId13" Type="http://schemas.openxmlformats.org/officeDocument/2006/relationships/image" Target="../media/image76.wmf"/><Relationship Id="rId3" Type="http://schemas.openxmlformats.org/officeDocument/2006/relationships/image" Target="../media/image5.jpg"/><Relationship Id="rId7" Type="http://schemas.openxmlformats.org/officeDocument/2006/relationships/image" Target="../media/image73.wmf"/><Relationship Id="rId12" Type="http://schemas.openxmlformats.org/officeDocument/2006/relationships/oleObject" Target="../embeddings/oleObject5.bin"/><Relationship Id="rId17" Type="http://schemas.openxmlformats.org/officeDocument/2006/relationships/image" Target="../media/image78.wmf"/><Relationship Id="rId2" Type="http://schemas.openxmlformats.org/officeDocument/2006/relationships/slideLayout" Target="../slideLayouts/slideLayout2.xml"/><Relationship Id="rId16" Type="http://schemas.openxmlformats.org/officeDocument/2006/relationships/oleObject" Target="../embeddings/oleObject7.bin"/><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75.wmf"/><Relationship Id="rId5" Type="http://schemas.openxmlformats.org/officeDocument/2006/relationships/image" Target="../media/image72.wmf"/><Relationship Id="rId15" Type="http://schemas.openxmlformats.org/officeDocument/2006/relationships/image" Target="../media/image77.wmf"/><Relationship Id="rId10" Type="http://schemas.openxmlformats.org/officeDocument/2006/relationships/oleObject" Target="../embeddings/oleObject4.bin"/><Relationship Id="rId4" Type="http://schemas.openxmlformats.org/officeDocument/2006/relationships/oleObject" Target="../embeddings/oleObject1.bin"/><Relationship Id="rId9" Type="http://schemas.openxmlformats.org/officeDocument/2006/relationships/image" Target="../media/image74.wmf"/><Relationship Id="rId14" Type="http://schemas.openxmlformats.org/officeDocument/2006/relationships/oleObject" Target="../embeddings/oleObject6.bin"/></Relationships>
</file>

<file path=ppt/slides/_rels/slide23.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www.google.com/url?sa=i&amp;rct=j&amp;q=photoshopped+ads&amp;source=images&amp;cd=&amp;cad=rja&amp;uact=8&amp;docid=bDe_o3SOdmzQdM&amp;tbnid=OKEHxSBxw33daM:&amp;ved=0CAUQjRw&amp;url=http://seoulbeats.com/2012/07/photoshop-or-no-photoshop-that-is-the-question/&amp;ei=ZQxhU4rkC4ukyATlu4CgCg&amp;bvm=bv.65636070,d.aWw&amp;psig=AFQjCNFvjphccHbY6gQphEtkV0U1fMhv3g&amp;ust=1398955381263055" TargetMode="External"/><Relationship Id="rId2" Type="http://schemas.openxmlformats.org/officeDocument/2006/relationships/image" Target="../media/image5.jpg"/><Relationship Id="rId1" Type="http://schemas.openxmlformats.org/officeDocument/2006/relationships/slideLayout" Target="../slideLayouts/slideLayout2.xml"/><Relationship Id="rId4" Type="http://schemas.openxmlformats.org/officeDocument/2006/relationships/image" Target="../media/image80.jpeg"/></Relationships>
</file>

<file path=ppt/slides/_rels/slide25.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84.png"/><Relationship Id="rId5" Type="http://schemas.openxmlformats.org/officeDocument/2006/relationships/image" Target="../media/image83.jpeg"/><Relationship Id="rId4" Type="http://schemas.openxmlformats.org/officeDocument/2006/relationships/image" Target="../media/image5.jpg"/></Relationships>
</file>

<file path=ppt/slides/_rels/slide28.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5.jpg"/><Relationship Id="rId1" Type="http://schemas.openxmlformats.org/officeDocument/2006/relationships/slideLayout" Target="../slideLayouts/slideLayout2.xml"/><Relationship Id="rId4" Type="http://schemas.openxmlformats.org/officeDocument/2006/relationships/image" Target="../media/image87.jpeg"/></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7" Type="http://schemas.openxmlformats.org/officeDocument/2006/relationships/image" Target="../media/image12.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30.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5.jpg"/><Relationship Id="rId1" Type="http://schemas.openxmlformats.org/officeDocument/2006/relationships/slideLayout" Target="../slideLayouts/slideLayout2.xml"/><Relationship Id="rId4" Type="http://schemas.openxmlformats.org/officeDocument/2006/relationships/image" Target="../media/image91.png"/></Relationships>
</file>

<file path=ppt/slides/_rels/slide33.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5.jpg"/><Relationship Id="rId1" Type="http://schemas.openxmlformats.org/officeDocument/2006/relationships/slideLayout" Target="../slideLayouts/slideLayout2.xml"/><Relationship Id="rId4" Type="http://schemas.openxmlformats.org/officeDocument/2006/relationships/image" Target="../media/image91.png"/></Relationships>
</file>

<file path=ppt/slides/_rels/slide34.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5.jpg"/><Relationship Id="rId1" Type="http://schemas.openxmlformats.org/officeDocument/2006/relationships/slideLayout" Target="../slideLayouts/slideLayout2.xml"/><Relationship Id="rId5" Type="http://schemas.openxmlformats.org/officeDocument/2006/relationships/image" Target="../media/image93.jpeg"/><Relationship Id="rId4" Type="http://schemas.openxmlformats.org/officeDocument/2006/relationships/hyperlink" Target="http://www.google.com/url?sa=i&amp;rct=j&amp;q=celebrity%20magazine%20ads&amp;source=images&amp;cd=&amp;cad=rja&amp;uact=8&amp;docid=3JlH4L0wJT4CdM&amp;tbnid=8EKc-PP6qc83jM:&amp;ved=0CAUQjRw&amp;url=https://zap2it.com/blogs/taylor_swifts_red-faced_ellen_visit_christina_aguileras_photoshop_controversy_more_celebrity_perfume-2012-10&amp;ei=SwZhU5HHD5WhyATV7YDoCQ&amp;psig=AFQjCNGtOpxhQhKCpQkv65zbdt7coG1l_Q&amp;ust=1398953908966009"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wmv"/><Relationship Id="rId1" Type="http://schemas.microsoft.com/office/2007/relationships/media" Target="../media/media2.wmv"/><Relationship Id="rId5" Type="http://schemas.openxmlformats.org/officeDocument/2006/relationships/image" Target="../media/image95.png"/><Relationship Id="rId4" Type="http://schemas.openxmlformats.org/officeDocument/2006/relationships/image" Target="../media/image13.jpg"/></Relationships>
</file>

<file path=ppt/slides/_rels/slide4.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5.jpg"/><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10" Type="http://schemas.openxmlformats.org/officeDocument/2006/relationships/image" Target="../media/image21.jpeg"/><Relationship Id="rId4" Type="http://schemas.openxmlformats.org/officeDocument/2006/relationships/image" Target="../media/image15.png"/><Relationship Id="rId9" Type="http://schemas.openxmlformats.org/officeDocument/2006/relationships/image" Target="../media/image20.jpeg"/></Relationships>
</file>

<file path=ppt/slides/_rels/slide6.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hyperlink" Target="http://www.google.com/url?sa=i&amp;rct=j&amp;q=&amp;esrc=s&amp;frm=1&amp;source=images&amp;cd=&amp;cad=rja&amp;docid=iFg5NVo_Cong2M&amp;tbnid=0JvLFX9IuXPctM:&amp;ved=0CAUQjRw&amp;url=http://en.wikipedia.org/wiki/Harley-Davidson&amp;ei=VYhJUouJD5CnqwGdmYE4&amp;bvm=bv.53217764,d.aWM&amp;psig=AFQjCNF4-ExdGTHe6J-1QU_7NM_vr7RtOQ&amp;ust=1380637131102240" TargetMode="External"/><Relationship Id="rId7" Type="http://schemas.openxmlformats.org/officeDocument/2006/relationships/hyperlink" Target="http://www.google.com/url?sa=i&amp;rct=j&amp;q=&amp;esrc=s&amp;frm=1&amp;source=images&amp;cd=&amp;cad=rja&amp;docid=2ScY-7BDOEJI3M&amp;tbnid=6GOKElj0paqeLM:&amp;ved=0CAUQjRw&amp;url=http://ismashphone.com/2011/12/more-apple-television-itv-speculation.html/apple-logo&amp;ei=dIhJUr6QH4THrQGh34CACg&amp;bvm=bv.53217764,d.aWM&amp;psig=AFQjCNEKo3gnSDhWQC18cgZUAo6SPB7fZQ&amp;ust=1380637169560373" TargetMode="External"/><Relationship Id="rId2" Type="http://schemas.openxmlformats.org/officeDocument/2006/relationships/image" Target="../media/image5.jpg"/><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hyperlink" Target="http://www.google.com/url?sa=i&amp;rct=j&amp;q=&amp;esrc=s&amp;frm=1&amp;source=images&amp;cd=&amp;cad=rja&amp;docid=ObX4QAokq-5hPM&amp;tbnid=38GNj6G-fd-PLM:&amp;ved=0CAUQjRw&amp;url=http://coloradopeakpolitics.com/2013/08/28/behind-enemy-lines-walmart-moving-into-boulder/walmart-logo/&amp;ei=Y4hJUpyVC4ftqAG0loGoAg&amp;bvm=bv.53217764,d.aWM&amp;psig=AFQjCNGOJtQKcM0f0aceYAzNgQbxPFH38w&amp;ust=1380637152463682" TargetMode="External"/><Relationship Id="rId4" Type="http://schemas.openxmlformats.org/officeDocument/2006/relationships/image" Target="../media/image22.png"/></Relationships>
</file>

<file path=ppt/slides/_rels/slide7.xml.rels><?xml version="1.0" encoding="UTF-8" standalone="yes"?>
<Relationships xmlns="http://schemas.openxmlformats.org/package/2006/relationships"><Relationship Id="rId8" Type="http://schemas.openxmlformats.org/officeDocument/2006/relationships/image" Target="../media/image28.jpeg"/><Relationship Id="rId13" Type="http://schemas.openxmlformats.org/officeDocument/2006/relationships/hyperlink" Target="http://www.google.com/url?sa=i&amp;rct=j&amp;q=&amp;esrc=s&amp;frm=1&amp;source=images&amp;cd=&amp;cad=rja&amp;docid=oofOX32bk3iDOM&amp;tbnid=-G7rT1vW_Vy0qM:&amp;ved=0CAUQjRw&amp;url=http://www.dionlabel.com/blog-reader/items/orange-juice-packaging-slim-down.html&amp;ei=8IlJUsKgJsfrqQGv6YDoAw&amp;bvm=bv.53217764,d.aWM&amp;psig=AFQjCNEHkzOHUo2C7-r12Q-jY6fxLtiOQg&amp;ust=1380637548001144" TargetMode="External"/><Relationship Id="rId3" Type="http://schemas.openxmlformats.org/officeDocument/2006/relationships/image" Target="../media/image25.jpeg"/><Relationship Id="rId7" Type="http://schemas.openxmlformats.org/officeDocument/2006/relationships/hyperlink" Target="http://www.google.com/url?sa=i&amp;rct=j&amp;q=&amp;esrc=s&amp;frm=1&amp;source=images&amp;cd=&amp;cad=rja&amp;docid=-f7GJrENjGcDsM&amp;tbnid=N00oZ4CgrR0zlM:&amp;ved=0CAUQjRw&amp;url=http://www.amazon.co.uk/Urbanears-00150593-Tomato-Headphones/dp/B004P1HTG8&amp;ei=WopJUv3sDo24qQGr8ICgDA&amp;bvm=bv.53217764,d.aWM&amp;psig=AFQjCNFQfl4N-llBY31jwHqyLY3T4ElAqQ&amp;ust=1380637646328150" TargetMode="External"/><Relationship Id="rId12" Type="http://schemas.openxmlformats.org/officeDocument/2006/relationships/image" Target="../media/image30.jpeg"/><Relationship Id="rId2" Type="http://schemas.openxmlformats.org/officeDocument/2006/relationships/image" Target="../media/image5.jpg"/><Relationship Id="rId16" Type="http://schemas.openxmlformats.org/officeDocument/2006/relationships/image" Target="../media/image32.jpeg"/><Relationship Id="rId1" Type="http://schemas.openxmlformats.org/officeDocument/2006/relationships/slideLayout" Target="../slideLayouts/slideLayout2.xml"/><Relationship Id="rId6" Type="http://schemas.openxmlformats.org/officeDocument/2006/relationships/image" Target="../media/image27.jpeg"/><Relationship Id="rId11" Type="http://schemas.openxmlformats.org/officeDocument/2006/relationships/hyperlink" Target="http://www.google.com/url?sa=i&amp;rct=j&amp;q=&amp;esrc=s&amp;frm=1&amp;source=images&amp;cd=&amp;cad=rja&amp;docid=98gwSr6HKmdSYM&amp;tbnid=fQjMgFGyKC3JFM:&amp;ved=0CAUQjRw&amp;url=http://creativegreed.com/cool-packaging-designs-examples.html&amp;ei=oYlJUumzEcjorAHR7IDICg&amp;bvm=bv.53217764,d.aWM&amp;psig=AFQjCNEG--XPFGOh2hSa7rV-2VWWn-naSA&amp;ust=1380637466016118" TargetMode="External"/><Relationship Id="rId5" Type="http://schemas.openxmlformats.org/officeDocument/2006/relationships/image" Target="../media/image26.jpeg"/><Relationship Id="rId15" Type="http://schemas.microsoft.com/office/2007/relationships/hdphoto" Target="../media/hdphoto1.wdp"/><Relationship Id="rId10" Type="http://schemas.openxmlformats.org/officeDocument/2006/relationships/image" Target="../media/image29.jpeg"/><Relationship Id="rId4" Type="http://schemas.openxmlformats.org/officeDocument/2006/relationships/hyperlink" Target="http://www.google.com/url?sa=i&amp;rct=j&amp;q=creative%20packaging&amp;source=images&amp;cd=&amp;cad=rja&amp;uact=8&amp;docid=B0YvFVhB3SqsOM&amp;tbnid=cQ23C8U-EBwSJM:&amp;ved=0CAUQjRw&amp;url=http://corinatsai.tumblr.com/&amp;ei=IFteU4zKLpCWyASy-YCQBQ&amp;psig=AFQjCNHQUoraXKucviNoZAXlcrUlsGLllA&amp;ust=1398779008915231" TargetMode="External"/><Relationship Id="rId9" Type="http://schemas.openxmlformats.org/officeDocument/2006/relationships/hyperlink" Target="http://www.google.com/url?sa=i&amp;rct=j&amp;q=creative%20packaging&amp;source=images&amp;cd=&amp;cad=rja&amp;uact=8&amp;docid=CEAjPv4t8hYmRM&amp;tbnid=Wqz9--feCjBLuM:&amp;ved=0CAUQjRw&amp;url=http://www.brandflakesforbreakfast.com/2013/05/creative-packaging-grandma-approved.html&amp;ei=fVteU6XgMtSeyATGgoDIDg&amp;psig=AFQjCNHQUoraXKucviNoZAXlcrUlsGLllA&amp;ust=1398779008915231" TargetMode="External"/><Relationship Id="rId14" Type="http://schemas.openxmlformats.org/officeDocument/2006/relationships/image" Target="../media/image31.png"/></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09600" y="2819400"/>
            <a:ext cx="7772400" cy="1468967"/>
          </a:xfrm>
        </p:spPr>
        <p:txBody>
          <a:bodyPr>
            <a:noAutofit/>
          </a:bodyPr>
          <a:lstStyle/>
          <a:p>
            <a:r>
              <a:rPr lang="en-US" sz="6000" dirty="0" smtClean="0">
                <a:solidFill>
                  <a:srgbClr val="478987"/>
                </a:solidFill>
                <a:effectLst>
                  <a:innerShdw blurRad="63500" dist="50800" dir="5400000">
                    <a:prstClr val="black">
                      <a:alpha val="50000"/>
                    </a:prstClr>
                  </a:innerShdw>
                </a:effectLst>
              </a:rPr>
              <a:t>Introduction </a:t>
            </a:r>
            <a:br>
              <a:rPr lang="en-US" sz="6000" dirty="0" smtClean="0">
                <a:solidFill>
                  <a:srgbClr val="478987"/>
                </a:solidFill>
                <a:effectLst>
                  <a:innerShdw blurRad="63500" dist="50800" dir="5400000">
                    <a:prstClr val="black">
                      <a:alpha val="50000"/>
                    </a:prstClr>
                  </a:innerShdw>
                </a:effectLst>
              </a:rPr>
            </a:br>
            <a:r>
              <a:rPr lang="en-US" sz="6000" dirty="0" smtClean="0">
                <a:solidFill>
                  <a:srgbClr val="478987"/>
                </a:solidFill>
                <a:effectLst>
                  <a:innerShdw blurRad="63500" dist="50800" dir="5400000">
                    <a:prstClr val="black">
                      <a:alpha val="50000"/>
                    </a:prstClr>
                  </a:innerShdw>
                </a:effectLst>
              </a:rPr>
              <a:t>to Marketing</a:t>
            </a:r>
            <a:endParaRPr lang="en-US" sz="6000" dirty="0">
              <a:solidFill>
                <a:srgbClr val="478987"/>
              </a:solidFill>
              <a:effectLst>
                <a:innerShdw blurRad="63500" dist="50800" dir="5400000">
                  <a:prstClr val="black">
                    <a:alpha val="50000"/>
                  </a:prstClr>
                </a:innerShdw>
              </a:effectLst>
            </a:endParaRPr>
          </a:p>
        </p:txBody>
      </p:sp>
      <p:sp>
        <p:nvSpPr>
          <p:cNvPr id="3" name="Subtitle 2"/>
          <p:cNvSpPr>
            <a:spLocks noGrp="1"/>
          </p:cNvSpPr>
          <p:nvPr>
            <p:ph type="subTitle" idx="1"/>
          </p:nvPr>
        </p:nvSpPr>
        <p:spPr>
          <a:xfrm>
            <a:off x="1371600" y="4648200"/>
            <a:ext cx="6400800" cy="1752600"/>
          </a:xfrm>
        </p:spPr>
        <p:txBody>
          <a:bodyPr/>
          <a:lstStyle/>
          <a:p>
            <a:r>
              <a:rPr lang="en-US" dirty="0" smtClean="0">
                <a:solidFill>
                  <a:srgbClr val="478987"/>
                </a:solidFill>
                <a:latin typeface="Rough Notes Sample" pitchFamily="2" charset="0"/>
              </a:rPr>
              <a:t>By Megan Rees</a:t>
            </a:r>
            <a:endParaRPr lang="en-US" dirty="0">
              <a:solidFill>
                <a:srgbClr val="478987"/>
              </a:solidFill>
              <a:latin typeface="Rough Notes Sample" pitchFamily="2" charset="0"/>
            </a:endParaRPr>
          </a:p>
        </p:txBody>
      </p:sp>
    </p:spTree>
    <p:extLst>
      <p:ext uri="{BB962C8B-B14F-4D97-AF65-F5344CB8AC3E}">
        <p14:creationId xmlns:p14="http://schemas.microsoft.com/office/powerpoint/2010/main" val="7875413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0"/>
            <a:ext cx="8229600" cy="1143000"/>
          </a:xfrm>
        </p:spPr>
        <p:txBody>
          <a:bodyPr>
            <a:noAutofit/>
          </a:bodyPr>
          <a:lstStyle/>
          <a:p>
            <a:r>
              <a:rPr lang="en-US" sz="7200" dirty="0" smtClean="0"/>
              <a:t>Price</a:t>
            </a:r>
            <a:endParaRPr lang="en-US" sz="7200" dirty="0"/>
          </a:p>
        </p:txBody>
      </p:sp>
      <p:sp>
        <p:nvSpPr>
          <p:cNvPr id="3" name="Content Placeholder 2"/>
          <p:cNvSpPr>
            <a:spLocks noGrp="1"/>
          </p:cNvSpPr>
          <p:nvPr>
            <p:ph idx="1"/>
          </p:nvPr>
        </p:nvSpPr>
        <p:spPr>
          <a:xfrm>
            <a:off x="2209800" y="3200400"/>
            <a:ext cx="5334000" cy="3505199"/>
          </a:xfrm>
        </p:spPr>
        <p:txBody>
          <a:bodyPr/>
          <a:lstStyle/>
          <a:p>
            <a:pPr marL="0" indent="0">
              <a:buNone/>
            </a:pPr>
            <a:r>
              <a:rPr lang="en-US" dirty="0" smtClean="0"/>
              <a:t>What the customer pays for the product or service.</a:t>
            </a:r>
            <a:endParaRPr lang="en-US" dirty="0"/>
          </a:p>
        </p:txBody>
      </p:sp>
    </p:spTree>
    <p:extLst>
      <p:ext uri="{BB962C8B-B14F-4D97-AF65-F5344CB8AC3E}">
        <p14:creationId xmlns:p14="http://schemas.microsoft.com/office/powerpoint/2010/main" val="134824402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457200"/>
            <a:ext cx="8156448" cy="762000"/>
          </a:xfrm>
        </p:spPr>
        <p:txBody>
          <a:bodyPr>
            <a:normAutofit fontScale="90000"/>
          </a:bodyPr>
          <a:lstStyle/>
          <a:p>
            <a:r>
              <a:rPr lang="en-US" dirty="0" smtClean="0"/>
              <a:t>Price - </a:t>
            </a:r>
            <a:r>
              <a:rPr lang="en-US" sz="3600" dirty="0"/>
              <a:t>The amount a customer pays for the product</a:t>
            </a:r>
            <a:br>
              <a:rPr lang="en-US" sz="3600" dirty="0"/>
            </a:br>
            <a:endParaRPr lang="en-US" dirty="0"/>
          </a:p>
        </p:txBody>
      </p:sp>
      <p:sp>
        <p:nvSpPr>
          <p:cNvPr id="3" name="Content Placeholder 2"/>
          <p:cNvSpPr>
            <a:spLocks noGrp="1"/>
          </p:cNvSpPr>
          <p:nvPr>
            <p:ph idx="1"/>
          </p:nvPr>
        </p:nvSpPr>
        <p:spPr>
          <a:xfrm>
            <a:off x="612648" y="1600200"/>
            <a:ext cx="8378952" cy="5334000"/>
          </a:xfrm>
        </p:spPr>
        <p:txBody>
          <a:bodyPr>
            <a:normAutofit/>
          </a:bodyPr>
          <a:lstStyle/>
          <a:p>
            <a:r>
              <a:rPr lang="en-US" sz="3200" dirty="0" smtClean="0"/>
              <a:t>How </a:t>
            </a:r>
            <a:r>
              <a:rPr lang="en-US" sz="3200" dirty="0"/>
              <a:t>do you determine value?</a:t>
            </a:r>
          </a:p>
          <a:p>
            <a:pPr lvl="1"/>
            <a:r>
              <a:rPr lang="en-US" sz="2800" dirty="0"/>
              <a:t>Production Cost – cost of making the item</a:t>
            </a:r>
          </a:p>
          <a:p>
            <a:pPr lvl="2"/>
            <a:r>
              <a:rPr lang="en-US" sz="2000" dirty="0"/>
              <a:t>Also includes advertising, salaries of employees, cost of running business</a:t>
            </a:r>
          </a:p>
          <a:p>
            <a:pPr lvl="1"/>
            <a:r>
              <a:rPr lang="en-US" sz="2800" dirty="0"/>
              <a:t>Selling Price – amount you are charging the customer</a:t>
            </a:r>
          </a:p>
          <a:p>
            <a:pPr lvl="1"/>
            <a:r>
              <a:rPr lang="en-US" sz="2800" dirty="0"/>
              <a:t>Profit – amount you are making after subtracting the production cost from the selling price.</a:t>
            </a:r>
          </a:p>
        </p:txBody>
      </p:sp>
      <p:pic>
        <p:nvPicPr>
          <p:cNvPr id="5" name="Picture 6"/>
          <p:cNvPicPr>
            <a:picLocks noChangeAspect="1" noChangeArrowheads="1"/>
          </p:cNvPicPr>
          <p:nvPr/>
        </p:nvPicPr>
        <p:blipFill>
          <a:blip r:embed="rId3" cstate="print"/>
          <a:srcRect/>
          <a:stretch>
            <a:fillRect/>
          </a:stretch>
        </p:blipFill>
        <p:spPr>
          <a:xfrm>
            <a:off x="2209800" y="5257800"/>
            <a:ext cx="4038600" cy="1095375"/>
          </a:xfrm>
          <a:prstGeom prst="rect">
            <a:avLst/>
          </a:prstGeom>
          <a:noFill/>
        </p:spPr>
      </p:pic>
    </p:spTree>
    <p:extLst>
      <p:ext uri="{BB962C8B-B14F-4D97-AF65-F5344CB8AC3E}">
        <p14:creationId xmlns:p14="http://schemas.microsoft.com/office/powerpoint/2010/main" val="1537837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anim calcmode="lin" valueType="num">
                                      <p:cBhvr>
                                        <p:cTn id="1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anim calcmode="lin" valueType="num">
                                      <p:cBhvr>
                                        <p:cTn id="2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fade">
                                      <p:cBhvr>
                                        <p:cTn id="26" dur="1000"/>
                                        <p:tgtEl>
                                          <p:spTgt spid="3">
                                            <p:txEl>
                                              <p:pRg st="4" end="4"/>
                                            </p:txEl>
                                          </p:spTgt>
                                        </p:tgtEl>
                                      </p:cBhvr>
                                    </p:animEffect>
                                    <p:anim calcmode="lin" valueType="num">
                                      <p:cBhvr>
                                        <p:cTn id="27"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dissolve">
                                      <p:cBhvr>
                                        <p:cTn id="3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Price</a:t>
            </a:r>
            <a:endParaRPr lang="en-US" dirty="0"/>
          </a:p>
        </p:txBody>
      </p:sp>
      <p:sp>
        <p:nvSpPr>
          <p:cNvPr id="3" name="Content Placeholder 2"/>
          <p:cNvSpPr>
            <a:spLocks noGrp="1"/>
          </p:cNvSpPr>
          <p:nvPr>
            <p:ph idx="1"/>
          </p:nvPr>
        </p:nvSpPr>
        <p:spPr>
          <a:xfrm>
            <a:off x="457200" y="1600200"/>
            <a:ext cx="8308848" cy="5029200"/>
          </a:xfrm>
        </p:spPr>
        <p:txBody>
          <a:bodyPr>
            <a:normAutofit lnSpcReduction="10000"/>
          </a:bodyPr>
          <a:lstStyle/>
          <a:p>
            <a:r>
              <a:rPr lang="en-US" sz="2400" b="1" dirty="0"/>
              <a:t>Patent</a:t>
            </a:r>
            <a:r>
              <a:rPr lang="en-US" sz="2400" dirty="0"/>
              <a:t>: The exclusive right granted by a government to an inventor to manufacture, use, or sell an invention for a certain number of years.</a:t>
            </a:r>
          </a:p>
          <a:p>
            <a:r>
              <a:rPr lang="en-US" sz="2400" b="1" dirty="0" smtClean="0"/>
              <a:t>Competition</a:t>
            </a:r>
            <a:r>
              <a:rPr lang="en-US" sz="2400" b="1" dirty="0"/>
              <a:t>: </a:t>
            </a:r>
            <a:r>
              <a:rPr lang="en-US" sz="2400" dirty="0"/>
              <a:t>Another concept to setting price is considering your competitors prices. If your prices are much higher or much lower, that can affect your sales and also how your company is viewed. </a:t>
            </a:r>
          </a:p>
          <a:p>
            <a:pPr lvl="1"/>
            <a:r>
              <a:rPr lang="en-US" sz="1600" dirty="0"/>
              <a:t>“This brand costs the most—It </a:t>
            </a:r>
            <a:r>
              <a:rPr lang="en-US" sz="1600" dirty="0" smtClean="0"/>
              <a:t>mu </a:t>
            </a:r>
            <a:r>
              <a:rPr lang="en-US" sz="1600" dirty="0" err="1" smtClean="0"/>
              <a:t>st</a:t>
            </a:r>
            <a:r>
              <a:rPr lang="en-US" sz="1600" dirty="0" smtClean="0"/>
              <a:t> </a:t>
            </a:r>
            <a:r>
              <a:rPr lang="en-US" sz="1600" dirty="0"/>
              <a:t>be the best.”</a:t>
            </a:r>
          </a:p>
          <a:p>
            <a:pPr lvl="1"/>
            <a:r>
              <a:rPr lang="en-US" sz="1600" dirty="0"/>
              <a:t>“This costs the least—it must be a piece of crap.”</a:t>
            </a:r>
          </a:p>
          <a:p>
            <a:pPr lvl="1"/>
            <a:r>
              <a:rPr lang="en-US" sz="1600" dirty="0"/>
              <a:t>“This is way overpriced—I’m not buying it.”</a:t>
            </a:r>
          </a:p>
          <a:p>
            <a:pPr lvl="1"/>
            <a:r>
              <a:rPr lang="en-US" sz="1600" dirty="0"/>
              <a:t>“This is expensive, but it’s the only place I can get it.”</a:t>
            </a:r>
          </a:p>
          <a:p>
            <a:pPr lvl="1"/>
            <a:r>
              <a:rPr lang="en-US" sz="1600" dirty="0"/>
              <a:t>“This is a great price! I’m getting a good deal!”</a:t>
            </a:r>
          </a:p>
          <a:p>
            <a:pPr lvl="1"/>
            <a:r>
              <a:rPr lang="en-US" sz="1600" dirty="0"/>
              <a:t>“I can get this cheaper at store X, I’ll get it there.”</a:t>
            </a:r>
          </a:p>
          <a:p>
            <a:r>
              <a:rPr lang="en-US" sz="2000" dirty="0"/>
              <a:t>If you have no competition, you can usually get away with charging more. But it’s only a </a:t>
            </a:r>
            <a:r>
              <a:rPr lang="en-US" sz="2000" dirty="0" smtClean="0"/>
              <a:t>matter  </a:t>
            </a:r>
            <a:r>
              <a:rPr lang="en-US" sz="2000" dirty="0"/>
              <a:t>of time until someone copies your idea. </a:t>
            </a:r>
          </a:p>
        </p:txBody>
      </p:sp>
      <p:pic>
        <p:nvPicPr>
          <p:cNvPr id="4" name="Picture 2" descr="http://www.toptenreviews.com/i/rev/site/cms/category_headers/620-h_main-w.png"/>
          <p:cNvPicPr>
            <a:picLocks noChangeAspect="1" noChangeArrowheads="1"/>
          </p:cNvPicPr>
          <p:nvPr/>
        </p:nvPicPr>
        <p:blipFill>
          <a:blip r:embed="rId4" cstate="print"/>
          <a:srcRect/>
          <a:stretch>
            <a:fillRect/>
          </a:stretch>
        </p:blipFill>
        <p:spPr bwMode="auto">
          <a:xfrm>
            <a:off x="5105399" y="4191000"/>
            <a:ext cx="3629025" cy="1600200"/>
          </a:xfrm>
          <a:prstGeom prst="rect">
            <a:avLst/>
          </a:prstGeom>
          <a:noFill/>
        </p:spPr>
      </p:pic>
    </p:spTree>
    <p:extLst>
      <p:ext uri="{BB962C8B-B14F-4D97-AF65-F5344CB8AC3E}">
        <p14:creationId xmlns:p14="http://schemas.microsoft.com/office/powerpoint/2010/main" val="4002307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ircle(in)">
                                      <p:cBhvr>
                                        <p:cTn id="11" dur="20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0"/>
            <a:ext cx="8229600" cy="1143000"/>
          </a:xfrm>
        </p:spPr>
        <p:txBody>
          <a:bodyPr>
            <a:noAutofit/>
          </a:bodyPr>
          <a:lstStyle/>
          <a:p>
            <a:r>
              <a:rPr lang="en-US" sz="7200" dirty="0" smtClean="0"/>
              <a:t>Promotion</a:t>
            </a:r>
            <a:endParaRPr lang="en-US" sz="7200" dirty="0"/>
          </a:p>
        </p:txBody>
      </p:sp>
      <p:sp>
        <p:nvSpPr>
          <p:cNvPr id="3" name="Content Placeholder 2"/>
          <p:cNvSpPr>
            <a:spLocks noGrp="1"/>
          </p:cNvSpPr>
          <p:nvPr>
            <p:ph idx="1"/>
          </p:nvPr>
        </p:nvSpPr>
        <p:spPr>
          <a:xfrm>
            <a:off x="1981200" y="3429000"/>
            <a:ext cx="5334000" cy="3505199"/>
          </a:xfrm>
        </p:spPr>
        <p:txBody>
          <a:bodyPr/>
          <a:lstStyle/>
          <a:p>
            <a:pPr marL="0" indent="0" algn="ctr">
              <a:buNone/>
            </a:pPr>
            <a:r>
              <a:rPr lang="en-US" dirty="0"/>
              <a:t>All methods of communication from the marketer to the </a:t>
            </a:r>
            <a:r>
              <a:rPr lang="en-US" dirty="0" smtClean="0"/>
              <a:t>customer.</a:t>
            </a:r>
            <a:endParaRPr lang="en-US" dirty="0"/>
          </a:p>
        </p:txBody>
      </p:sp>
    </p:spTree>
    <p:extLst>
      <p:ext uri="{BB962C8B-B14F-4D97-AF65-F5344CB8AC3E}">
        <p14:creationId xmlns:p14="http://schemas.microsoft.com/office/powerpoint/2010/main" val="398268102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12648" y="457200"/>
            <a:ext cx="8153400" cy="762000"/>
          </a:xfrm>
        </p:spPr>
        <p:txBody>
          <a:bodyPr>
            <a:normAutofit/>
          </a:bodyPr>
          <a:lstStyle/>
          <a:p>
            <a:r>
              <a:rPr lang="en-US" dirty="0" smtClean="0"/>
              <a:t>Promotion -</a:t>
            </a:r>
            <a:endParaRPr lang="en-US" dirty="0"/>
          </a:p>
        </p:txBody>
      </p:sp>
      <p:sp>
        <p:nvSpPr>
          <p:cNvPr id="3" name="Content Placeholder 2"/>
          <p:cNvSpPr>
            <a:spLocks noGrp="1"/>
          </p:cNvSpPr>
          <p:nvPr>
            <p:ph idx="1"/>
          </p:nvPr>
        </p:nvSpPr>
        <p:spPr>
          <a:xfrm>
            <a:off x="612648" y="1600200"/>
            <a:ext cx="4645152" cy="5105400"/>
          </a:xfrm>
        </p:spPr>
        <p:txBody>
          <a:bodyPr>
            <a:normAutofit/>
          </a:bodyPr>
          <a:lstStyle/>
          <a:p>
            <a:pPr marL="627063" indent="-627063">
              <a:buFont typeface="Mini Pics Lil Stuff" panose="00000400000000000000" pitchFamily="2" charset="0"/>
              <a:buChar char="6"/>
            </a:pPr>
            <a:r>
              <a:rPr lang="en-US" dirty="0" smtClean="0"/>
              <a:t>Goal: Get your product in the customer’s head as much as possible</a:t>
            </a:r>
            <a:r>
              <a:rPr lang="en-US" dirty="0" smtClean="0"/>
              <a:t>.</a:t>
            </a:r>
          </a:p>
          <a:p>
            <a:pPr marL="1027113" lvl="1" indent="-627063">
              <a:buFont typeface="Wingdings" panose="05000000000000000000" pitchFamily="2" charset="2"/>
              <a:buChar char="§"/>
            </a:pPr>
            <a:r>
              <a:rPr lang="en-US" dirty="0" smtClean="0"/>
              <a:t>Slogans</a:t>
            </a:r>
          </a:p>
          <a:p>
            <a:pPr marL="1027113" lvl="1" indent="-627063">
              <a:buFont typeface="Wingdings" panose="05000000000000000000" pitchFamily="2" charset="2"/>
              <a:buChar char="§"/>
            </a:pPr>
            <a:r>
              <a:rPr lang="en-US" dirty="0" smtClean="0"/>
              <a:t>Logos</a:t>
            </a:r>
          </a:p>
          <a:p>
            <a:pPr marL="1027113" lvl="1" indent="-627063">
              <a:buFont typeface="Wingdings" panose="05000000000000000000" pitchFamily="2" charset="2"/>
              <a:buChar char="§"/>
            </a:pPr>
            <a:r>
              <a:rPr lang="en-US" dirty="0" smtClean="0"/>
              <a:t>Jingles</a:t>
            </a:r>
          </a:p>
        </p:txBody>
      </p:sp>
      <p:pic>
        <p:nvPicPr>
          <p:cNvPr id="7171" name="Picture 3" descr="C:\Users\Megan.Rees\Pictures\2012-09-26\003.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602" t="5063" b="3149"/>
          <a:stretch/>
        </p:blipFill>
        <p:spPr bwMode="auto">
          <a:xfrm>
            <a:off x="5269637" y="1566169"/>
            <a:ext cx="3583424" cy="4648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2889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fade">
                                      <p:cBhvr>
                                        <p:cTn id="7" dur="2000"/>
                                        <p:tgtEl>
                                          <p:spTgt spid="7171"/>
                                        </p:tgtEl>
                                      </p:cBhvr>
                                    </p:animEffect>
                                    <p:anim calcmode="lin" valueType="num">
                                      <p:cBhvr>
                                        <p:cTn id="8" dur="2000" fill="hold"/>
                                        <p:tgtEl>
                                          <p:spTgt spid="7171"/>
                                        </p:tgtEl>
                                        <p:attrNameLst>
                                          <p:attrName>ppt_w</p:attrName>
                                        </p:attrNameLst>
                                      </p:cBhvr>
                                      <p:tavLst>
                                        <p:tav tm="0" fmla="#ppt_w*sin(2.5*pi*$)">
                                          <p:val>
                                            <p:fltVal val="0"/>
                                          </p:val>
                                        </p:tav>
                                        <p:tav tm="100000">
                                          <p:val>
                                            <p:fltVal val="1"/>
                                          </p:val>
                                        </p:tav>
                                      </p:tavLst>
                                    </p:anim>
                                    <p:anim calcmode="lin" valueType="num">
                                      <p:cBhvr>
                                        <p:cTn id="9" dur="2000" fill="hold"/>
                                        <p:tgtEl>
                                          <p:spTgt spid="717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1" name="Picture 15" descr="http://www.autoinsurancequotes4free.com/images/article_images/geico.gif"/>
          <p:cNvPicPr>
            <a:picLocks noChangeAspect="1" noChangeArrowheads="1"/>
          </p:cNvPicPr>
          <p:nvPr/>
        </p:nvPicPr>
        <p:blipFill>
          <a:blip r:embed="rId3" cstate="print"/>
          <a:srcRect/>
          <a:stretch>
            <a:fillRect/>
          </a:stretch>
        </p:blipFill>
        <p:spPr bwMode="auto">
          <a:xfrm>
            <a:off x="4648200" y="1790218"/>
            <a:ext cx="4000500" cy="2647950"/>
          </a:xfrm>
          <a:prstGeom prst="rect">
            <a:avLst/>
          </a:prstGeom>
          <a:noFill/>
          <a:ln w="9525">
            <a:noFill/>
            <a:miter lim="800000"/>
            <a:headEnd/>
            <a:tailEnd/>
          </a:ln>
        </p:spPr>
      </p:pic>
      <p:sp>
        <p:nvSpPr>
          <p:cNvPr id="2" name="Title 1"/>
          <p:cNvSpPr>
            <a:spLocks noGrp="1"/>
          </p:cNvSpPr>
          <p:nvPr>
            <p:ph type="title"/>
          </p:nvPr>
        </p:nvSpPr>
        <p:spPr>
          <a:xfrm>
            <a:off x="571500" y="254354"/>
            <a:ext cx="8572500" cy="1066800"/>
          </a:xfrm>
        </p:spPr>
        <p:txBody>
          <a:bodyPr>
            <a:noAutofit/>
          </a:bodyPr>
          <a:lstStyle/>
          <a:p>
            <a:pPr lvl="1" algn="l" rtl="0">
              <a:spcBef>
                <a:spcPct val="0"/>
              </a:spcBef>
            </a:pPr>
            <a:r>
              <a:rPr lang="en-US" sz="3200" u="sng" kern="1200" dirty="0">
                <a:solidFill>
                  <a:schemeClr val="tx1"/>
                </a:solidFill>
                <a:latin typeface="+mj-lt"/>
                <a:ea typeface="+mj-ea"/>
                <a:cs typeface="+mj-cs"/>
              </a:rPr>
              <a:t>Slogan</a:t>
            </a:r>
            <a:r>
              <a:rPr lang="en-US" sz="3200" kern="1200" dirty="0">
                <a:solidFill>
                  <a:schemeClr val="tx1"/>
                </a:solidFill>
                <a:latin typeface="+mj-lt"/>
                <a:ea typeface="+mj-ea"/>
                <a:cs typeface="+mj-cs"/>
              </a:rPr>
              <a:t> - A short </a:t>
            </a:r>
            <a:r>
              <a:rPr lang="en-US" sz="3200" kern="1200" dirty="0" smtClean="0">
                <a:solidFill>
                  <a:schemeClr val="tx1"/>
                </a:solidFill>
                <a:latin typeface="+mj-lt"/>
                <a:ea typeface="+mj-ea"/>
                <a:cs typeface="+mj-cs"/>
              </a:rPr>
              <a:t>memorable phrase to remind the consumer of a product</a:t>
            </a:r>
            <a:r>
              <a:rPr lang="en-US" sz="3200" kern="1200" dirty="0">
                <a:solidFill>
                  <a:schemeClr val="tx1"/>
                </a:solidFill>
                <a:latin typeface="+mj-lt"/>
                <a:ea typeface="+mj-ea"/>
                <a:cs typeface="+mj-cs"/>
              </a:rPr>
              <a:t/>
            </a:r>
            <a:br>
              <a:rPr lang="en-US" sz="3200" kern="1200" dirty="0">
                <a:solidFill>
                  <a:schemeClr val="tx1"/>
                </a:solidFill>
                <a:latin typeface="+mj-lt"/>
                <a:ea typeface="+mj-ea"/>
                <a:cs typeface="+mj-cs"/>
              </a:rPr>
            </a:br>
            <a:endParaRPr lang="en-US" sz="3200" kern="1200" dirty="0">
              <a:solidFill>
                <a:schemeClr val="tx1"/>
              </a:solidFill>
              <a:latin typeface="+mj-lt"/>
              <a:ea typeface="+mj-ea"/>
              <a:cs typeface="+mj-cs"/>
            </a:endParaRPr>
          </a:p>
        </p:txBody>
      </p:sp>
      <p:sp>
        <p:nvSpPr>
          <p:cNvPr id="3" name="Content Placeholder 2"/>
          <p:cNvSpPr>
            <a:spLocks noGrp="1"/>
          </p:cNvSpPr>
          <p:nvPr>
            <p:ph idx="1"/>
          </p:nvPr>
        </p:nvSpPr>
        <p:spPr>
          <a:xfrm>
            <a:off x="762000" y="1600200"/>
            <a:ext cx="3810000" cy="4724400"/>
          </a:xfrm>
        </p:spPr>
        <p:txBody>
          <a:bodyPr>
            <a:normAutofit fontScale="85000" lnSpcReduction="10000"/>
          </a:bodyPr>
          <a:lstStyle/>
          <a:p>
            <a:pPr>
              <a:buFont typeface="Wingdings" panose="05000000000000000000" pitchFamily="2" charset="2"/>
              <a:buChar char="§"/>
            </a:pPr>
            <a:r>
              <a:rPr lang="en-US" dirty="0" smtClean="0"/>
              <a:t>15 minutes could save you 15% or more on car insurance</a:t>
            </a:r>
          </a:p>
          <a:p>
            <a:pPr>
              <a:buFont typeface="Wingdings" panose="05000000000000000000" pitchFamily="2" charset="2"/>
              <a:buChar char="§"/>
            </a:pPr>
            <a:r>
              <a:rPr lang="en-US" dirty="0" smtClean="0"/>
              <a:t>Finger-</a:t>
            </a:r>
            <a:r>
              <a:rPr lang="en-US" dirty="0" err="1" smtClean="0"/>
              <a:t>lickin</a:t>
            </a:r>
            <a:r>
              <a:rPr lang="en-US" dirty="0" smtClean="0"/>
              <a:t>’ Good</a:t>
            </a:r>
          </a:p>
          <a:p>
            <a:pPr>
              <a:buFont typeface="Wingdings" panose="05000000000000000000" pitchFamily="2" charset="2"/>
              <a:buChar char="§"/>
            </a:pPr>
            <a:r>
              <a:rPr lang="en-US" dirty="0" smtClean="0"/>
              <a:t>Taste the Rainbow</a:t>
            </a:r>
          </a:p>
          <a:p>
            <a:pPr>
              <a:buFont typeface="Wingdings" panose="05000000000000000000" pitchFamily="2" charset="2"/>
              <a:buChar char="§"/>
            </a:pPr>
            <a:r>
              <a:rPr lang="en-US" dirty="0" smtClean="0"/>
              <a:t>Anything can happen when your man smells like a man</a:t>
            </a:r>
          </a:p>
          <a:p>
            <a:pPr>
              <a:buFont typeface="Wingdings" panose="05000000000000000000" pitchFamily="2" charset="2"/>
              <a:buChar char="§"/>
            </a:pPr>
            <a:r>
              <a:rPr lang="en-US" dirty="0" smtClean="0"/>
              <a:t>Dangerously Cheesy</a:t>
            </a:r>
          </a:p>
          <a:p>
            <a:pPr>
              <a:buFont typeface="Wingdings" panose="05000000000000000000" pitchFamily="2" charset="2"/>
              <a:buChar char="§"/>
            </a:pPr>
            <a:r>
              <a:rPr lang="en-US" dirty="0" smtClean="0"/>
              <a:t>You can do it, we can help.</a:t>
            </a:r>
          </a:p>
          <a:p>
            <a:pPr marL="0" indent="0">
              <a:buNone/>
            </a:pPr>
            <a:endParaRPr lang="en-US" dirty="0"/>
          </a:p>
        </p:txBody>
      </p:sp>
      <p:pic>
        <p:nvPicPr>
          <p:cNvPr id="5" name="Picture 4" descr="http://msnbcmedia1.msn.com/j/msnbc/Components/Photos/061113/061113_kfc_logo_vmed5p.grid-4x2.jpg"/>
          <p:cNvPicPr>
            <a:picLocks noChangeAspect="1" noChangeArrowheads="1"/>
          </p:cNvPicPr>
          <p:nvPr/>
        </p:nvPicPr>
        <p:blipFill>
          <a:blip r:embed="rId4" cstate="print"/>
          <a:srcRect/>
          <a:stretch>
            <a:fillRect/>
          </a:stretch>
        </p:blipFill>
        <p:spPr bwMode="auto">
          <a:xfrm>
            <a:off x="5336536" y="1739998"/>
            <a:ext cx="3095370" cy="3798865"/>
          </a:xfrm>
          <a:prstGeom prst="rect">
            <a:avLst/>
          </a:prstGeom>
          <a:noFill/>
        </p:spPr>
      </p:pic>
      <p:pic>
        <p:nvPicPr>
          <p:cNvPr id="7" name="Picture 14" descr="epic fail photos - Assistance Offer FAIL"/>
          <p:cNvPicPr>
            <a:picLocks noChangeAspect="1" noChangeArrowheads="1"/>
          </p:cNvPicPr>
          <p:nvPr/>
        </p:nvPicPr>
        <p:blipFill>
          <a:blip r:embed="rId5" cstate="print"/>
          <a:srcRect/>
          <a:stretch>
            <a:fillRect/>
          </a:stretch>
        </p:blipFill>
        <p:spPr bwMode="auto">
          <a:xfrm>
            <a:off x="4564062" y="2841913"/>
            <a:ext cx="3888855" cy="3009542"/>
          </a:xfrm>
          <a:prstGeom prst="rect">
            <a:avLst/>
          </a:prstGeom>
          <a:noFill/>
          <a:ln w="9525">
            <a:noFill/>
            <a:miter lim="800000"/>
            <a:headEnd/>
            <a:tailEnd/>
          </a:ln>
        </p:spPr>
      </p:pic>
      <p:pic>
        <p:nvPicPr>
          <p:cNvPr id="13" name="Picture 35" descr="TheHomeDepot"/>
          <p:cNvPicPr>
            <a:picLocks noChangeAspect="1" noChangeArrowheads="1"/>
          </p:cNvPicPr>
          <p:nvPr/>
        </p:nvPicPr>
        <p:blipFill>
          <a:blip r:embed="rId6" cstate="print"/>
          <a:srcRect/>
          <a:stretch>
            <a:fillRect/>
          </a:stretch>
        </p:blipFill>
        <p:spPr bwMode="auto">
          <a:xfrm>
            <a:off x="5336536" y="2149748"/>
            <a:ext cx="2857500" cy="2857500"/>
          </a:xfrm>
          <a:prstGeom prst="rect">
            <a:avLst/>
          </a:prstGeom>
          <a:noFill/>
          <a:ln w="9525">
            <a:noFill/>
            <a:miter lim="800000"/>
            <a:headEnd/>
            <a:tailEnd/>
          </a:ln>
        </p:spPr>
      </p:pic>
      <p:pic>
        <p:nvPicPr>
          <p:cNvPr id="1026" name="Picture 2" descr="http://upload.wikimedia.org/wikipedia/en/2/2c/Skittles-Wrapper-Small.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05312" y="2802008"/>
            <a:ext cx="4486275" cy="200977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news.oldspice.com/sites/oldspice.newshq.businesswire.com/files/logo/image/Old_Spice_Logo_highres.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434681" y="2961855"/>
            <a:ext cx="2539237" cy="123328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www.fritolay.com/images/default-source/blue-bag-image/cheetos-crunchy-cheese.png?sfvrsn=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443148" y="2481391"/>
            <a:ext cx="2279103" cy="32958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8673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xit" presetSubtype="4" fill="hold" nodeType="clickEffect">
                                  <p:stCondLst>
                                    <p:cond delay="0"/>
                                  </p:stCondLst>
                                  <p:childTnLst>
                                    <p:animEffect transition="out" filter="wipe(down)">
                                      <p:cBhvr>
                                        <p:cTn id="18" dur="500"/>
                                        <p:tgtEl>
                                          <p:spTgt spid="11"/>
                                        </p:tgtEl>
                                      </p:cBhvr>
                                    </p:animEffect>
                                    <p:set>
                                      <p:cBhvr>
                                        <p:cTn id="19" dur="1" fill="hold">
                                          <p:stCondLst>
                                            <p:cond delay="499"/>
                                          </p:stCondLst>
                                        </p:cTn>
                                        <p:tgtEl>
                                          <p:spTgt spid="11"/>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fade">
                                      <p:cBhvr>
                                        <p:cTn id="24" dur="1000"/>
                                        <p:tgtEl>
                                          <p:spTgt spid="3">
                                            <p:txEl>
                                              <p:pRg st="1" end="1"/>
                                            </p:txEl>
                                          </p:spTgt>
                                        </p:tgtEl>
                                      </p:cBhvr>
                                    </p:animEffect>
                                    <p:anim calcmode="lin" valueType="num">
                                      <p:cBhvr>
                                        <p:cTn id="2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nodeType="clickEffect">
                                  <p:stCondLst>
                                    <p:cond delay="0"/>
                                  </p:stCondLst>
                                  <p:childTnLst>
                                    <p:animEffect transition="out" filter="fade">
                                      <p:cBhvr>
                                        <p:cTn id="36" dur="500"/>
                                        <p:tgtEl>
                                          <p:spTgt spid="5"/>
                                        </p:tgtEl>
                                      </p:cBhvr>
                                    </p:animEffect>
                                    <p:set>
                                      <p:cBhvr>
                                        <p:cTn id="37" dur="1" fill="hold">
                                          <p:stCondLst>
                                            <p:cond delay="499"/>
                                          </p:stCondLst>
                                        </p:cTn>
                                        <p:tgtEl>
                                          <p:spTgt spid="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3">
                                            <p:txEl>
                                              <p:pRg st="2" end="2"/>
                                            </p:txEl>
                                          </p:spTgt>
                                        </p:tgtEl>
                                        <p:attrNameLst>
                                          <p:attrName>style.visibility</p:attrName>
                                        </p:attrNameLst>
                                      </p:cBhvr>
                                      <p:to>
                                        <p:strVal val="visible"/>
                                      </p:to>
                                    </p:set>
                                    <p:anim calcmode="lin" valueType="num">
                                      <p:cBhvr additive="base">
                                        <p:cTn id="42"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31" presetClass="entr" presetSubtype="0" fill="hold" nodeType="clickEffect">
                                  <p:stCondLst>
                                    <p:cond delay="0"/>
                                  </p:stCondLst>
                                  <p:childTnLst>
                                    <p:set>
                                      <p:cBhvr>
                                        <p:cTn id="47" dur="1" fill="hold">
                                          <p:stCondLst>
                                            <p:cond delay="0"/>
                                          </p:stCondLst>
                                        </p:cTn>
                                        <p:tgtEl>
                                          <p:spTgt spid="1026"/>
                                        </p:tgtEl>
                                        <p:attrNameLst>
                                          <p:attrName>style.visibility</p:attrName>
                                        </p:attrNameLst>
                                      </p:cBhvr>
                                      <p:to>
                                        <p:strVal val="visible"/>
                                      </p:to>
                                    </p:set>
                                    <p:anim calcmode="lin" valueType="num">
                                      <p:cBhvr>
                                        <p:cTn id="48" dur="1000" fill="hold"/>
                                        <p:tgtEl>
                                          <p:spTgt spid="1026"/>
                                        </p:tgtEl>
                                        <p:attrNameLst>
                                          <p:attrName>ppt_w</p:attrName>
                                        </p:attrNameLst>
                                      </p:cBhvr>
                                      <p:tavLst>
                                        <p:tav tm="0">
                                          <p:val>
                                            <p:fltVal val="0"/>
                                          </p:val>
                                        </p:tav>
                                        <p:tav tm="100000">
                                          <p:val>
                                            <p:strVal val="#ppt_w"/>
                                          </p:val>
                                        </p:tav>
                                      </p:tavLst>
                                    </p:anim>
                                    <p:anim calcmode="lin" valueType="num">
                                      <p:cBhvr>
                                        <p:cTn id="49" dur="1000" fill="hold"/>
                                        <p:tgtEl>
                                          <p:spTgt spid="1026"/>
                                        </p:tgtEl>
                                        <p:attrNameLst>
                                          <p:attrName>ppt_h</p:attrName>
                                        </p:attrNameLst>
                                      </p:cBhvr>
                                      <p:tavLst>
                                        <p:tav tm="0">
                                          <p:val>
                                            <p:fltVal val="0"/>
                                          </p:val>
                                        </p:tav>
                                        <p:tav tm="100000">
                                          <p:val>
                                            <p:strVal val="#ppt_h"/>
                                          </p:val>
                                        </p:tav>
                                      </p:tavLst>
                                    </p:anim>
                                    <p:anim calcmode="lin" valueType="num">
                                      <p:cBhvr>
                                        <p:cTn id="50" dur="1000" fill="hold"/>
                                        <p:tgtEl>
                                          <p:spTgt spid="1026"/>
                                        </p:tgtEl>
                                        <p:attrNameLst>
                                          <p:attrName>style.rotation</p:attrName>
                                        </p:attrNameLst>
                                      </p:cBhvr>
                                      <p:tavLst>
                                        <p:tav tm="0">
                                          <p:val>
                                            <p:fltVal val="90"/>
                                          </p:val>
                                        </p:tav>
                                        <p:tav tm="100000">
                                          <p:val>
                                            <p:fltVal val="0"/>
                                          </p:val>
                                        </p:tav>
                                      </p:tavLst>
                                    </p:anim>
                                    <p:animEffect transition="in" filter="fade">
                                      <p:cBhvr>
                                        <p:cTn id="51" dur="1000"/>
                                        <p:tgtEl>
                                          <p:spTgt spid="1026"/>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xit" presetSubtype="0" fill="hold" nodeType="clickEffect">
                                  <p:stCondLst>
                                    <p:cond delay="0"/>
                                  </p:stCondLst>
                                  <p:childTnLst>
                                    <p:animEffect transition="out" filter="fade">
                                      <p:cBhvr>
                                        <p:cTn id="55" dur="500"/>
                                        <p:tgtEl>
                                          <p:spTgt spid="1026"/>
                                        </p:tgtEl>
                                      </p:cBhvr>
                                    </p:animEffect>
                                    <p:set>
                                      <p:cBhvr>
                                        <p:cTn id="56" dur="1" fill="hold">
                                          <p:stCondLst>
                                            <p:cond delay="499"/>
                                          </p:stCondLst>
                                        </p:cTn>
                                        <p:tgtEl>
                                          <p:spTgt spid="1026"/>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3">
                                            <p:txEl>
                                              <p:pRg st="3" end="3"/>
                                            </p:txEl>
                                          </p:spTgt>
                                        </p:tgtEl>
                                        <p:attrNameLst>
                                          <p:attrName>style.visibility</p:attrName>
                                        </p:attrNameLst>
                                      </p:cBhvr>
                                      <p:to>
                                        <p:strVal val="visible"/>
                                      </p:to>
                                    </p:set>
                                    <p:anim calcmode="lin" valueType="num">
                                      <p:cBhvr additive="base">
                                        <p:cTn id="6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45" presetClass="entr" presetSubtype="0" fill="hold" nodeType="clickEffect">
                                  <p:stCondLst>
                                    <p:cond delay="0"/>
                                  </p:stCondLst>
                                  <p:childTnLst>
                                    <p:set>
                                      <p:cBhvr>
                                        <p:cTn id="66" dur="1" fill="hold">
                                          <p:stCondLst>
                                            <p:cond delay="0"/>
                                          </p:stCondLst>
                                        </p:cTn>
                                        <p:tgtEl>
                                          <p:spTgt spid="1028"/>
                                        </p:tgtEl>
                                        <p:attrNameLst>
                                          <p:attrName>style.visibility</p:attrName>
                                        </p:attrNameLst>
                                      </p:cBhvr>
                                      <p:to>
                                        <p:strVal val="visible"/>
                                      </p:to>
                                    </p:set>
                                    <p:animEffect transition="in" filter="fade">
                                      <p:cBhvr>
                                        <p:cTn id="67" dur="2000"/>
                                        <p:tgtEl>
                                          <p:spTgt spid="1028"/>
                                        </p:tgtEl>
                                      </p:cBhvr>
                                    </p:animEffect>
                                    <p:anim calcmode="lin" valueType="num">
                                      <p:cBhvr>
                                        <p:cTn id="68" dur="2000" fill="hold"/>
                                        <p:tgtEl>
                                          <p:spTgt spid="1028"/>
                                        </p:tgtEl>
                                        <p:attrNameLst>
                                          <p:attrName>ppt_w</p:attrName>
                                        </p:attrNameLst>
                                      </p:cBhvr>
                                      <p:tavLst>
                                        <p:tav tm="0" fmla="#ppt_w*sin(2.5*pi*$)">
                                          <p:val>
                                            <p:fltVal val="0"/>
                                          </p:val>
                                        </p:tav>
                                        <p:tav tm="100000">
                                          <p:val>
                                            <p:fltVal val="1"/>
                                          </p:val>
                                        </p:tav>
                                      </p:tavLst>
                                    </p:anim>
                                    <p:anim calcmode="lin" valueType="num">
                                      <p:cBhvr>
                                        <p:cTn id="69" dur="2000" fill="hold"/>
                                        <p:tgtEl>
                                          <p:spTgt spid="1028"/>
                                        </p:tgtEl>
                                        <p:attrNameLst>
                                          <p:attrName>ppt_h</p:attrName>
                                        </p:attrNameLst>
                                      </p:cBhvr>
                                      <p:tavLst>
                                        <p:tav tm="0">
                                          <p:val>
                                            <p:strVal val="#ppt_h"/>
                                          </p:val>
                                        </p:tav>
                                        <p:tav tm="100000">
                                          <p:val>
                                            <p:strVal val="#ppt_h"/>
                                          </p:val>
                                        </p:tav>
                                      </p:tavLst>
                                    </p:anim>
                                  </p:childTnLst>
                                </p:cTn>
                              </p:par>
                            </p:childTnLst>
                          </p:cTn>
                        </p:par>
                      </p:childTnLst>
                    </p:cTn>
                  </p:par>
                  <p:par>
                    <p:cTn id="70" fill="hold">
                      <p:stCondLst>
                        <p:cond delay="indefinite"/>
                      </p:stCondLst>
                      <p:childTnLst>
                        <p:par>
                          <p:cTn id="71" fill="hold">
                            <p:stCondLst>
                              <p:cond delay="0"/>
                            </p:stCondLst>
                            <p:childTnLst>
                              <p:par>
                                <p:cTn id="72" presetID="10" presetClass="exit" presetSubtype="0" fill="hold" nodeType="clickEffect">
                                  <p:stCondLst>
                                    <p:cond delay="0"/>
                                  </p:stCondLst>
                                  <p:childTnLst>
                                    <p:animEffect transition="out" filter="fade">
                                      <p:cBhvr>
                                        <p:cTn id="73" dur="500"/>
                                        <p:tgtEl>
                                          <p:spTgt spid="1028"/>
                                        </p:tgtEl>
                                      </p:cBhvr>
                                    </p:animEffect>
                                    <p:set>
                                      <p:cBhvr>
                                        <p:cTn id="74" dur="1" fill="hold">
                                          <p:stCondLst>
                                            <p:cond delay="499"/>
                                          </p:stCondLst>
                                        </p:cTn>
                                        <p:tgtEl>
                                          <p:spTgt spid="1028"/>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nodeType="clickEffect">
                                  <p:stCondLst>
                                    <p:cond delay="0"/>
                                  </p:stCondLst>
                                  <p:childTnLst>
                                    <p:set>
                                      <p:cBhvr>
                                        <p:cTn id="78" dur="1" fill="hold">
                                          <p:stCondLst>
                                            <p:cond delay="0"/>
                                          </p:stCondLst>
                                        </p:cTn>
                                        <p:tgtEl>
                                          <p:spTgt spid="3">
                                            <p:txEl>
                                              <p:pRg st="4" end="4"/>
                                            </p:txEl>
                                          </p:spTgt>
                                        </p:tgtEl>
                                        <p:attrNameLst>
                                          <p:attrName>style.visibility</p:attrName>
                                        </p:attrNameLst>
                                      </p:cBhvr>
                                      <p:to>
                                        <p:strVal val="visible"/>
                                      </p:to>
                                    </p:set>
                                    <p:animEffect transition="in" filter="fade">
                                      <p:cBhvr>
                                        <p:cTn id="79" dur="500"/>
                                        <p:tgtEl>
                                          <p:spTgt spid="3">
                                            <p:txEl>
                                              <p:pRg st="4" end="4"/>
                                            </p:txEl>
                                          </p:spTgt>
                                        </p:tgtEl>
                                      </p:cBhvr>
                                    </p:animEffect>
                                  </p:childTnLst>
                                </p:cTn>
                              </p:par>
                            </p:childTnLst>
                          </p:cTn>
                        </p:par>
                      </p:childTnLst>
                    </p:cTn>
                  </p:par>
                  <p:par>
                    <p:cTn id="80" fill="hold">
                      <p:stCondLst>
                        <p:cond delay="indefinite"/>
                      </p:stCondLst>
                      <p:childTnLst>
                        <p:par>
                          <p:cTn id="81" fill="hold">
                            <p:stCondLst>
                              <p:cond delay="0"/>
                            </p:stCondLst>
                            <p:childTnLst>
                              <p:par>
                                <p:cTn id="82" presetID="53" presetClass="entr" presetSubtype="16" fill="hold" nodeType="clickEffect">
                                  <p:stCondLst>
                                    <p:cond delay="0"/>
                                  </p:stCondLst>
                                  <p:childTnLst>
                                    <p:set>
                                      <p:cBhvr>
                                        <p:cTn id="83" dur="1" fill="hold">
                                          <p:stCondLst>
                                            <p:cond delay="0"/>
                                          </p:stCondLst>
                                        </p:cTn>
                                        <p:tgtEl>
                                          <p:spTgt spid="1030"/>
                                        </p:tgtEl>
                                        <p:attrNameLst>
                                          <p:attrName>style.visibility</p:attrName>
                                        </p:attrNameLst>
                                      </p:cBhvr>
                                      <p:to>
                                        <p:strVal val="visible"/>
                                      </p:to>
                                    </p:set>
                                    <p:anim calcmode="lin" valueType="num">
                                      <p:cBhvr>
                                        <p:cTn id="84" dur="500" fill="hold"/>
                                        <p:tgtEl>
                                          <p:spTgt spid="1030"/>
                                        </p:tgtEl>
                                        <p:attrNameLst>
                                          <p:attrName>ppt_w</p:attrName>
                                        </p:attrNameLst>
                                      </p:cBhvr>
                                      <p:tavLst>
                                        <p:tav tm="0">
                                          <p:val>
                                            <p:fltVal val="0"/>
                                          </p:val>
                                        </p:tav>
                                        <p:tav tm="100000">
                                          <p:val>
                                            <p:strVal val="#ppt_w"/>
                                          </p:val>
                                        </p:tav>
                                      </p:tavLst>
                                    </p:anim>
                                    <p:anim calcmode="lin" valueType="num">
                                      <p:cBhvr>
                                        <p:cTn id="85" dur="500" fill="hold"/>
                                        <p:tgtEl>
                                          <p:spTgt spid="1030"/>
                                        </p:tgtEl>
                                        <p:attrNameLst>
                                          <p:attrName>ppt_h</p:attrName>
                                        </p:attrNameLst>
                                      </p:cBhvr>
                                      <p:tavLst>
                                        <p:tav tm="0">
                                          <p:val>
                                            <p:fltVal val="0"/>
                                          </p:val>
                                        </p:tav>
                                        <p:tav tm="100000">
                                          <p:val>
                                            <p:strVal val="#ppt_h"/>
                                          </p:val>
                                        </p:tav>
                                      </p:tavLst>
                                    </p:anim>
                                    <p:animEffect transition="in" filter="fade">
                                      <p:cBhvr>
                                        <p:cTn id="86" dur="500"/>
                                        <p:tgtEl>
                                          <p:spTgt spid="1030"/>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xit" presetSubtype="0" fill="hold" nodeType="clickEffect">
                                  <p:stCondLst>
                                    <p:cond delay="0"/>
                                  </p:stCondLst>
                                  <p:childTnLst>
                                    <p:animEffect transition="out" filter="fade">
                                      <p:cBhvr>
                                        <p:cTn id="90" dur="500"/>
                                        <p:tgtEl>
                                          <p:spTgt spid="1030"/>
                                        </p:tgtEl>
                                      </p:cBhvr>
                                    </p:animEffect>
                                    <p:set>
                                      <p:cBhvr>
                                        <p:cTn id="91" dur="1" fill="hold">
                                          <p:stCondLst>
                                            <p:cond delay="499"/>
                                          </p:stCondLst>
                                        </p:cTn>
                                        <p:tgtEl>
                                          <p:spTgt spid="1030"/>
                                        </p:tgtEl>
                                        <p:attrNameLst>
                                          <p:attrName>style.visibility</p:attrName>
                                        </p:attrNameLst>
                                      </p:cBhvr>
                                      <p:to>
                                        <p:strVal val="hidden"/>
                                      </p:to>
                                    </p:se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nodeType="clickEffect">
                                  <p:stCondLst>
                                    <p:cond delay="0"/>
                                  </p:stCondLst>
                                  <p:childTnLst>
                                    <p:set>
                                      <p:cBhvr>
                                        <p:cTn id="95" dur="1" fill="hold">
                                          <p:stCondLst>
                                            <p:cond delay="0"/>
                                          </p:stCondLst>
                                        </p:cTn>
                                        <p:tgtEl>
                                          <p:spTgt spid="3">
                                            <p:txEl>
                                              <p:pRg st="5" end="5"/>
                                            </p:txEl>
                                          </p:spTgt>
                                        </p:tgtEl>
                                        <p:attrNameLst>
                                          <p:attrName>style.visibility</p:attrName>
                                        </p:attrNameLst>
                                      </p:cBhvr>
                                      <p:to>
                                        <p:strVal val="visible"/>
                                      </p:to>
                                    </p:set>
                                    <p:animEffect transition="in" filter="fade">
                                      <p:cBhvr>
                                        <p:cTn id="96" dur="500"/>
                                        <p:tgtEl>
                                          <p:spTgt spid="3">
                                            <p:txEl>
                                              <p:pRg st="5" end="5"/>
                                            </p:txEl>
                                          </p:spTgt>
                                        </p:tgtEl>
                                      </p:cBhvr>
                                    </p:animEffect>
                                  </p:childTnLst>
                                </p:cTn>
                              </p:par>
                            </p:childTnLst>
                          </p:cTn>
                        </p:par>
                      </p:childTnLst>
                    </p:cTn>
                  </p:par>
                  <p:par>
                    <p:cTn id="97" fill="hold">
                      <p:stCondLst>
                        <p:cond delay="indefinite"/>
                      </p:stCondLst>
                      <p:childTnLst>
                        <p:par>
                          <p:cTn id="98" fill="hold">
                            <p:stCondLst>
                              <p:cond delay="0"/>
                            </p:stCondLst>
                            <p:childTnLst>
                              <p:par>
                                <p:cTn id="99" presetID="16" presetClass="entr" presetSubtype="21" fill="hold" nodeType="clickEffect">
                                  <p:stCondLst>
                                    <p:cond delay="0"/>
                                  </p:stCondLst>
                                  <p:childTnLst>
                                    <p:set>
                                      <p:cBhvr>
                                        <p:cTn id="100" dur="1" fill="hold">
                                          <p:stCondLst>
                                            <p:cond delay="0"/>
                                          </p:stCondLst>
                                        </p:cTn>
                                        <p:tgtEl>
                                          <p:spTgt spid="13"/>
                                        </p:tgtEl>
                                        <p:attrNameLst>
                                          <p:attrName>style.visibility</p:attrName>
                                        </p:attrNameLst>
                                      </p:cBhvr>
                                      <p:to>
                                        <p:strVal val="visible"/>
                                      </p:to>
                                    </p:set>
                                    <p:animEffect transition="in" filter="barn(inVertical)">
                                      <p:cBhvr>
                                        <p:cTn id="101" dur="500"/>
                                        <p:tgtEl>
                                          <p:spTgt spid="13"/>
                                        </p:tgtEl>
                                      </p:cBhvr>
                                    </p:animEffect>
                                  </p:childTnLst>
                                </p:cTn>
                              </p:par>
                            </p:childTnLst>
                          </p:cTn>
                        </p:par>
                      </p:childTnLst>
                    </p:cTn>
                  </p:par>
                  <p:par>
                    <p:cTn id="102" fill="hold">
                      <p:stCondLst>
                        <p:cond delay="indefinite"/>
                      </p:stCondLst>
                      <p:childTnLst>
                        <p:par>
                          <p:cTn id="103" fill="hold">
                            <p:stCondLst>
                              <p:cond delay="0"/>
                            </p:stCondLst>
                            <p:childTnLst>
                              <p:par>
                                <p:cTn id="104" presetID="14" presetClass="exit" presetSubtype="10" fill="hold" nodeType="clickEffect">
                                  <p:stCondLst>
                                    <p:cond delay="0"/>
                                  </p:stCondLst>
                                  <p:childTnLst>
                                    <p:animEffect transition="out" filter="randombar(horizontal)">
                                      <p:cBhvr>
                                        <p:cTn id="105" dur="500"/>
                                        <p:tgtEl>
                                          <p:spTgt spid="13"/>
                                        </p:tgtEl>
                                      </p:cBhvr>
                                    </p:animEffect>
                                    <p:set>
                                      <p:cBhvr>
                                        <p:cTn id="106" dur="1" fill="hold">
                                          <p:stCondLst>
                                            <p:cond delay="499"/>
                                          </p:stCondLst>
                                        </p:cTn>
                                        <p:tgtEl>
                                          <p:spTgt spid="13"/>
                                        </p:tgtEl>
                                        <p:attrNameLst>
                                          <p:attrName>style.visibility</p:attrName>
                                        </p:attrNameLst>
                                      </p:cBhvr>
                                      <p:to>
                                        <p:strVal val="hidden"/>
                                      </p:to>
                                    </p:set>
                                  </p:childTnLst>
                                </p:cTn>
                              </p:par>
                            </p:childTnLst>
                          </p:cTn>
                        </p:par>
                      </p:childTnLst>
                    </p:cTn>
                  </p:par>
                  <p:par>
                    <p:cTn id="107" fill="hold">
                      <p:stCondLst>
                        <p:cond delay="indefinite"/>
                      </p:stCondLst>
                      <p:childTnLst>
                        <p:par>
                          <p:cTn id="108" fill="hold">
                            <p:stCondLst>
                              <p:cond delay="0"/>
                            </p:stCondLst>
                            <p:childTnLst>
                              <p:par>
                                <p:cTn id="109" presetID="42" presetClass="entr" presetSubtype="0" fill="hold" nodeType="clickEffect">
                                  <p:stCondLst>
                                    <p:cond delay="0"/>
                                  </p:stCondLst>
                                  <p:childTnLst>
                                    <p:set>
                                      <p:cBhvr>
                                        <p:cTn id="110" dur="1" fill="hold">
                                          <p:stCondLst>
                                            <p:cond delay="0"/>
                                          </p:stCondLst>
                                        </p:cTn>
                                        <p:tgtEl>
                                          <p:spTgt spid="7"/>
                                        </p:tgtEl>
                                        <p:attrNameLst>
                                          <p:attrName>style.visibility</p:attrName>
                                        </p:attrNameLst>
                                      </p:cBhvr>
                                      <p:to>
                                        <p:strVal val="visible"/>
                                      </p:to>
                                    </p:set>
                                    <p:animEffect transition="in" filter="fade">
                                      <p:cBhvr>
                                        <p:cTn id="111" dur="1000"/>
                                        <p:tgtEl>
                                          <p:spTgt spid="7"/>
                                        </p:tgtEl>
                                      </p:cBhvr>
                                    </p:animEffect>
                                    <p:anim calcmode="lin" valueType="num">
                                      <p:cBhvr>
                                        <p:cTn id="112" dur="1000" fill="hold"/>
                                        <p:tgtEl>
                                          <p:spTgt spid="7"/>
                                        </p:tgtEl>
                                        <p:attrNameLst>
                                          <p:attrName>ppt_x</p:attrName>
                                        </p:attrNameLst>
                                      </p:cBhvr>
                                      <p:tavLst>
                                        <p:tav tm="0">
                                          <p:val>
                                            <p:strVal val="#ppt_x"/>
                                          </p:val>
                                        </p:tav>
                                        <p:tav tm="100000">
                                          <p:val>
                                            <p:strVal val="#ppt_x"/>
                                          </p:val>
                                        </p:tav>
                                      </p:tavLst>
                                    </p:anim>
                                    <p:anim calcmode="lin" valueType="num">
                                      <p:cBhvr>
                                        <p:cTn id="11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052" name="Picture 4" descr="https://openlab.citytech.cuny.edu/vshurigin-eportfolio/files/2013/11/Shell-Logo-Rebuilding-Iraq.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93046" y="3093621"/>
            <a:ext cx="1752600" cy="1627522"/>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565052" y="304800"/>
            <a:ext cx="8153400" cy="990600"/>
          </a:xfrm>
        </p:spPr>
        <p:txBody>
          <a:bodyPr>
            <a:noAutofit/>
          </a:bodyPr>
          <a:lstStyle/>
          <a:p>
            <a:pPr lvl="1" algn="l" rtl="0">
              <a:spcBef>
                <a:spcPct val="0"/>
              </a:spcBef>
            </a:pPr>
            <a:r>
              <a:rPr lang="en-US" sz="2800" u="sng" kern="1200" dirty="0">
                <a:solidFill>
                  <a:schemeClr val="tx1"/>
                </a:solidFill>
                <a:latin typeface="+mj-lt"/>
                <a:ea typeface="+mj-ea"/>
                <a:cs typeface="+mj-cs"/>
              </a:rPr>
              <a:t>Logo - </a:t>
            </a:r>
            <a:r>
              <a:rPr lang="en-US" sz="2800" kern="1200" dirty="0">
                <a:solidFill>
                  <a:schemeClr val="tx1"/>
                </a:solidFill>
                <a:latin typeface="+mj-lt"/>
                <a:ea typeface="+mj-ea"/>
                <a:cs typeface="+mj-cs"/>
              </a:rPr>
              <a:t>A graphic mark or emblem used to aid and promote instant public recognition.</a:t>
            </a:r>
            <a:r>
              <a:rPr lang="en-US" sz="3200" u="sng" kern="1200" dirty="0">
                <a:solidFill>
                  <a:schemeClr val="tx2"/>
                </a:solidFill>
                <a:latin typeface="+mj-lt"/>
                <a:ea typeface="+mj-ea"/>
                <a:cs typeface="+mj-cs"/>
              </a:rPr>
              <a:t/>
            </a:r>
            <a:br>
              <a:rPr lang="en-US" sz="3200" u="sng" kern="1200" dirty="0">
                <a:solidFill>
                  <a:schemeClr val="tx2"/>
                </a:solidFill>
                <a:latin typeface="+mj-lt"/>
                <a:ea typeface="+mj-ea"/>
                <a:cs typeface="+mj-cs"/>
              </a:rPr>
            </a:br>
            <a:endParaRPr lang="en-US" sz="3200" u="sng" kern="1200" dirty="0">
              <a:solidFill>
                <a:schemeClr val="tx2"/>
              </a:solidFill>
              <a:latin typeface="+mj-lt"/>
              <a:ea typeface="+mj-ea"/>
              <a:cs typeface="+mj-cs"/>
            </a:endParaRPr>
          </a:p>
        </p:txBody>
      </p:sp>
      <p:pic>
        <p:nvPicPr>
          <p:cNvPr id="8" name="Picture 8" descr="nike"/>
          <p:cNvPicPr>
            <a:picLocks noGrp="1" noChangeAspect="1" noChangeArrowheads="1"/>
          </p:cNvPicPr>
          <p:nvPr>
            <p:ph idx="1"/>
          </p:nvPr>
        </p:nvPicPr>
        <p:blipFill>
          <a:blip r:embed="rId4" cstate="print"/>
          <a:srcRect/>
          <a:stretch>
            <a:fillRect/>
          </a:stretch>
        </p:blipFill>
        <p:spPr>
          <a:xfrm>
            <a:off x="304800" y="1752600"/>
            <a:ext cx="1447800" cy="1085850"/>
          </a:xfrm>
          <a:prstGeom prst="rect">
            <a:avLst/>
          </a:prstGeom>
          <a:noFill/>
        </p:spPr>
      </p:pic>
      <p:pic>
        <p:nvPicPr>
          <p:cNvPr id="6" name="Picture 2" descr="http://www.findthatlogo.com/wp-content/gallery/chilis-logo-gallery/chilis-logo.jpg"/>
          <p:cNvPicPr>
            <a:picLocks noChangeAspect="1" noChangeArrowheads="1"/>
          </p:cNvPicPr>
          <p:nvPr/>
        </p:nvPicPr>
        <p:blipFill>
          <a:blip r:embed="rId5" cstate="print"/>
          <a:srcRect/>
          <a:stretch>
            <a:fillRect/>
          </a:stretch>
        </p:blipFill>
        <p:spPr bwMode="auto">
          <a:xfrm>
            <a:off x="4448418" y="1569446"/>
            <a:ext cx="3242202" cy="1295400"/>
          </a:xfrm>
          <a:prstGeom prst="rect">
            <a:avLst/>
          </a:prstGeom>
          <a:noFill/>
        </p:spPr>
      </p:pic>
      <p:pic>
        <p:nvPicPr>
          <p:cNvPr id="8194" name="Picture 2" descr="http://www.underconsideration.com/brandnew/archives/olay_logo_detail.gi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61326" y="3075413"/>
            <a:ext cx="1750506" cy="1676017"/>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http://www4.picturepush.com/photo/a/3735047/480/3D-Logos/New-Orleans-Saints---3D---LOGO.png?v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52600" y="4778694"/>
            <a:ext cx="1790615" cy="1973907"/>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http://logok.org/wp-content/uploads/2014/07/Playstation-logo-colour.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71096" y="3124200"/>
            <a:ext cx="2426563" cy="1819922"/>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images1.wikia.nocookie.net/__cb20120120170137/scrubs/de/images/4/46/NBC-Logo.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981200" y="1472959"/>
            <a:ext cx="2238618" cy="1365491"/>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ttp://www.abondance.com/actualites/wp-content/uploads/2013/05/ghostbusters-logo.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22230" y="3093621"/>
            <a:ext cx="1776513" cy="1539645"/>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http://upload.wikimedia.org/wikipedia/commons/thumb/d/d7/Android_robot.svg/511px-Android_robot.svg.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638817" y="4812250"/>
            <a:ext cx="1619201" cy="1901215"/>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https://pbs.twimg.com/profile_images/495517664970690560/LteW5nwv.png"/>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l="9985" r="10198" b="17829"/>
          <a:stretch/>
        </p:blipFill>
        <p:spPr bwMode="auto">
          <a:xfrm>
            <a:off x="5638800" y="5017955"/>
            <a:ext cx="1389799" cy="1430787"/>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http://content.sportslogos.net/logos/7/177/full/kwth8f1cfa2sch5xhjjfaof90.gif"/>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04800" y="5044195"/>
            <a:ext cx="1597025" cy="1437323"/>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https://g.twimg.com/Twitter_logo_blue.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7278044" y="5135607"/>
            <a:ext cx="1470469" cy="11954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5855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194"/>
                                        </p:tgtEl>
                                        <p:attrNameLst>
                                          <p:attrName>style.visibility</p:attrName>
                                        </p:attrNameLst>
                                      </p:cBhvr>
                                      <p:to>
                                        <p:strVal val="visible"/>
                                      </p:to>
                                    </p:set>
                                    <p:animEffect transition="in" filter="wipe(down)">
                                      <p:cBhvr>
                                        <p:cTn id="12" dur="500"/>
                                        <p:tgtEl>
                                          <p:spTgt spid="819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8196"/>
                                        </p:tgtEl>
                                        <p:attrNameLst>
                                          <p:attrName>style.visibility</p:attrName>
                                        </p:attrNameLst>
                                      </p:cBhvr>
                                      <p:to>
                                        <p:strVal val="visible"/>
                                      </p:to>
                                    </p:set>
                                    <p:animEffect transition="in" filter="wipe(down)">
                                      <p:cBhvr>
                                        <p:cTn id="17" dur="500"/>
                                        <p:tgtEl>
                                          <p:spTgt spid="819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6" presetClass="entr" presetSubtype="0" fill="hold" nodeType="clickEffect">
                                  <p:stCondLst>
                                    <p:cond delay="0"/>
                                  </p:stCondLst>
                                  <p:childTnLst>
                                    <p:set>
                                      <p:cBhvr>
                                        <p:cTn id="26" dur="1" fill="hold">
                                          <p:stCondLst>
                                            <p:cond delay="0"/>
                                          </p:stCondLst>
                                        </p:cTn>
                                        <p:tgtEl>
                                          <p:spTgt spid="2050"/>
                                        </p:tgtEl>
                                        <p:attrNameLst>
                                          <p:attrName>style.visibility</p:attrName>
                                        </p:attrNameLst>
                                      </p:cBhvr>
                                      <p:to>
                                        <p:strVal val="visible"/>
                                      </p:to>
                                    </p:set>
                                    <p:animEffect transition="in" filter="wipe(down)">
                                      <p:cBhvr>
                                        <p:cTn id="27" dur="580">
                                          <p:stCondLst>
                                            <p:cond delay="0"/>
                                          </p:stCondLst>
                                        </p:cTn>
                                        <p:tgtEl>
                                          <p:spTgt spid="2050"/>
                                        </p:tgtEl>
                                      </p:cBhvr>
                                    </p:animEffect>
                                    <p:anim calcmode="lin" valueType="num">
                                      <p:cBhvr>
                                        <p:cTn id="28" dur="1822" tmFilter="0,0; 0.14,0.36; 0.43,0.73; 0.71,0.91; 1.0,1.0">
                                          <p:stCondLst>
                                            <p:cond delay="0"/>
                                          </p:stCondLst>
                                        </p:cTn>
                                        <p:tgtEl>
                                          <p:spTgt spid="2050"/>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2050"/>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2050"/>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2050"/>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2050"/>
                                        </p:tgtEl>
                                        <p:attrNameLst>
                                          <p:attrName>ppt_y</p:attrName>
                                        </p:attrNameLst>
                                      </p:cBhvr>
                                      <p:tavLst>
                                        <p:tav tm="0" fmla="#ppt_y-sin(pi*$)/81">
                                          <p:val>
                                            <p:fltVal val="0"/>
                                          </p:val>
                                        </p:tav>
                                        <p:tav tm="100000">
                                          <p:val>
                                            <p:fltVal val="1"/>
                                          </p:val>
                                        </p:tav>
                                      </p:tavLst>
                                    </p:anim>
                                    <p:animScale>
                                      <p:cBhvr>
                                        <p:cTn id="33" dur="26">
                                          <p:stCondLst>
                                            <p:cond delay="650"/>
                                          </p:stCondLst>
                                        </p:cTn>
                                        <p:tgtEl>
                                          <p:spTgt spid="2050"/>
                                        </p:tgtEl>
                                      </p:cBhvr>
                                      <p:to x="100000" y="60000"/>
                                    </p:animScale>
                                    <p:animScale>
                                      <p:cBhvr>
                                        <p:cTn id="34" dur="166" decel="50000">
                                          <p:stCondLst>
                                            <p:cond delay="676"/>
                                          </p:stCondLst>
                                        </p:cTn>
                                        <p:tgtEl>
                                          <p:spTgt spid="2050"/>
                                        </p:tgtEl>
                                      </p:cBhvr>
                                      <p:to x="100000" y="100000"/>
                                    </p:animScale>
                                    <p:animScale>
                                      <p:cBhvr>
                                        <p:cTn id="35" dur="26">
                                          <p:stCondLst>
                                            <p:cond delay="1312"/>
                                          </p:stCondLst>
                                        </p:cTn>
                                        <p:tgtEl>
                                          <p:spTgt spid="2050"/>
                                        </p:tgtEl>
                                      </p:cBhvr>
                                      <p:to x="100000" y="80000"/>
                                    </p:animScale>
                                    <p:animScale>
                                      <p:cBhvr>
                                        <p:cTn id="36" dur="166" decel="50000">
                                          <p:stCondLst>
                                            <p:cond delay="1338"/>
                                          </p:stCondLst>
                                        </p:cTn>
                                        <p:tgtEl>
                                          <p:spTgt spid="2050"/>
                                        </p:tgtEl>
                                      </p:cBhvr>
                                      <p:to x="100000" y="100000"/>
                                    </p:animScale>
                                    <p:animScale>
                                      <p:cBhvr>
                                        <p:cTn id="37" dur="26">
                                          <p:stCondLst>
                                            <p:cond delay="1642"/>
                                          </p:stCondLst>
                                        </p:cTn>
                                        <p:tgtEl>
                                          <p:spTgt spid="2050"/>
                                        </p:tgtEl>
                                      </p:cBhvr>
                                      <p:to x="100000" y="90000"/>
                                    </p:animScale>
                                    <p:animScale>
                                      <p:cBhvr>
                                        <p:cTn id="38" dur="166" decel="50000">
                                          <p:stCondLst>
                                            <p:cond delay="1668"/>
                                          </p:stCondLst>
                                        </p:cTn>
                                        <p:tgtEl>
                                          <p:spTgt spid="2050"/>
                                        </p:tgtEl>
                                      </p:cBhvr>
                                      <p:to x="100000" y="100000"/>
                                    </p:animScale>
                                    <p:animScale>
                                      <p:cBhvr>
                                        <p:cTn id="39" dur="26">
                                          <p:stCondLst>
                                            <p:cond delay="1808"/>
                                          </p:stCondLst>
                                        </p:cTn>
                                        <p:tgtEl>
                                          <p:spTgt spid="2050"/>
                                        </p:tgtEl>
                                      </p:cBhvr>
                                      <p:to x="100000" y="95000"/>
                                    </p:animScale>
                                    <p:animScale>
                                      <p:cBhvr>
                                        <p:cTn id="40" dur="166" decel="50000">
                                          <p:stCondLst>
                                            <p:cond delay="1834"/>
                                          </p:stCondLst>
                                        </p:cTn>
                                        <p:tgtEl>
                                          <p:spTgt spid="2050"/>
                                        </p:tgtEl>
                                      </p:cBhvr>
                                      <p:to x="100000" y="100000"/>
                                    </p:animScale>
                                  </p:childTnLst>
                                </p:cTn>
                              </p:par>
                            </p:childTnLst>
                          </p:cTn>
                        </p:par>
                      </p:childTnLst>
                    </p:cTn>
                  </p:par>
                  <p:par>
                    <p:cTn id="41" fill="hold">
                      <p:stCondLst>
                        <p:cond delay="indefinite"/>
                      </p:stCondLst>
                      <p:childTnLst>
                        <p:par>
                          <p:cTn id="42" fill="hold">
                            <p:stCondLst>
                              <p:cond delay="0"/>
                            </p:stCondLst>
                            <p:childTnLst>
                              <p:par>
                                <p:cTn id="43" presetID="31" presetClass="entr" presetSubtype="0" fill="hold" nodeType="clickEffect">
                                  <p:stCondLst>
                                    <p:cond delay="0"/>
                                  </p:stCondLst>
                                  <p:childTnLst>
                                    <p:set>
                                      <p:cBhvr>
                                        <p:cTn id="44" dur="1" fill="hold">
                                          <p:stCondLst>
                                            <p:cond delay="0"/>
                                          </p:stCondLst>
                                        </p:cTn>
                                        <p:tgtEl>
                                          <p:spTgt spid="2052"/>
                                        </p:tgtEl>
                                        <p:attrNameLst>
                                          <p:attrName>style.visibility</p:attrName>
                                        </p:attrNameLst>
                                      </p:cBhvr>
                                      <p:to>
                                        <p:strVal val="visible"/>
                                      </p:to>
                                    </p:set>
                                    <p:anim calcmode="lin" valueType="num">
                                      <p:cBhvr>
                                        <p:cTn id="45" dur="1000" fill="hold"/>
                                        <p:tgtEl>
                                          <p:spTgt spid="2052"/>
                                        </p:tgtEl>
                                        <p:attrNameLst>
                                          <p:attrName>ppt_w</p:attrName>
                                        </p:attrNameLst>
                                      </p:cBhvr>
                                      <p:tavLst>
                                        <p:tav tm="0">
                                          <p:val>
                                            <p:fltVal val="0"/>
                                          </p:val>
                                        </p:tav>
                                        <p:tav tm="100000">
                                          <p:val>
                                            <p:strVal val="#ppt_w"/>
                                          </p:val>
                                        </p:tav>
                                      </p:tavLst>
                                    </p:anim>
                                    <p:anim calcmode="lin" valueType="num">
                                      <p:cBhvr>
                                        <p:cTn id="46" dur="1000" fill="hold"/>
                                        <p:tgtEl>
                                          <p:spTgt spid="2052"/>
                                        </p:tgtEl>
                                        <p:attrNameLst>
                                          <p:attrName>ppt_h</p:attrName>
                                        </p:attrNameLst>
                                      </p:cBhvr>
                                      <p:tavLst>
                                        <p:tav tm="0">
                                          <p:val>
                                            <p:fltVal val="0"/>
                                          </p:val>
                                        </p:tav>
                                        <p:tav tm="100000">
                                          <p:val>
                                            <p:strVal val="#ppt_h"/>
                                          </p:val>
                                        </p:tav>
                                      </p:tavLst>
                                    </p:anim>
                                    <p:anim calcmode="lin" valueType="num">
                                      <p:cBhvr>
                                        <p:cTn id="47" dur="1000" fill="hold"/>
                                        <p:tgtEl>
                                          <p:spTgt spid="2052"/>
                                        </p:tgtEl>
                                        <p:attrNameLst>
                                          <p:attrName>style.rotation</p:attrName>
                                        </p:attrNameLst>
                                      </p:cBhvr>
                                      <p:tavLst>
                                        <p:tav tm="0">
                                          <p:val>
                                            <p:fltVal val="90"/>
                                          </p:val>
                                        </p:tav>
                                        <p:tav tm="100000">
                                          <p:val>
                                            <p:fltVal val="0"/>
                                          </p:val>
                                        </p:tav>
                                      </p:tavLst>
                                    </p:anim>
                                    <p:animEffect transition="in" filter="fade">
                                      <p:cBhvr>
                                        <p:cTn id="48" dur="1000"/>
                                        <p:tgtEl>
                                          <p:spTgt spid="2052"/>
                                        </p:tgtEl>
                                      </p:cBhvr>
                                    </p:animEffect>
                                  </p:childTnLst>
                                </p:cTn>
                              </p:par>
                            </p:childTnLst>
                          </p:cTn>
                        </p:par>
                      </p:childTnLst>
                    </p:cTn>
                  </p:par>
                  <p:par>
                    <p:cTn id="49" fill="hold">
                      <p:stCondLst>
                        <p:cond delay="indefinite"/>
                      </p:stCondLst>
                      <p:childTnLst>
                        <p:par>
                          <p:cTn id="50" fill="hold">
                            <p:stCondLst>
                              <p:cond delay="0"/>
                            </p:stCondLst>
                            <p:childTnLst>
                              <p:par>
                                <p:cTn id="51" presetID="45" presetClass="entr" presetSubtype="0" fill="hold" nodeType="clickEffect">
                                  <p:stCondLst>
                                    <p:cond delay="200"/>
                                  </p:stCondLst>
                                  <p:childTnLst>
                                    <p:set>
                                      <p:cBhvr>
                                        <p:cTn id="52" dur="1" fill="hold">
                                          <p:stCondLst>
                                            <p:cond delay="0"/>
                                          </p:stCondLst>
                                        </p:cTn>
                                        <p:tgtEl>
                                          <p:spTgt spid="2056"/>
                                        </p:tgtEl>
                                        <p:attrNameLst>
                                          <p:attrName>style.visibility</p:attrName>
                                        </p:attrNameLst>
                                      </p:cBhvr>
                                      <p:to>
                                        <p:strVal val="visible"/>
                                      </p:to>
                                    </p:set>
                                    <p:animEffect transition="in" filter="fade">
                                      <p:cBhvr>
                                        <p:cTn id="53" dur="2000"/>
                                        <p:tgtEl>
                                          <p:spTgt spid="2056"/>
                                        </p:tgtEl>
                                      </p:cBhvr>
                                    </p:animEffect>
                                    <p:anim calcmode="lin" valueType="num">
                                      <p:cBhvr>
                                        <p:cTn id="54" dur="2000" fill="hold"/>
                                        <p:tgtEl>
                                          <p:spTgt spid="2056"/>
                                        </p:tgtEl>
                                        <p:attrNameLst>
                                          <p:attrName>ppt_w</p:attrName>
                                        </p:attrNameLst>
                                      </p:cBhvr>
                                      <p:tavLst>
                                        <p:tav tm="0" fmla="#ppt_w*sin(2.5*pi*$)">
                                          <p:val>
                                            <p:fltVal val="0"/>
                                          </p:val>
                                        </p:tav>
                                        <p:tav tm="100000">
                                          <p:val>
                                            <p:fltVal val="1"/>
                                          </p:val>
                                        </p:tav>
                                      </p:tavLst>
                                    </p:anim>
                                    <p:anim calcmode="lin" valueType="num">
                                      <p:cBhvr>
                                        <p:cTn id="55" dur="2000" fill="hold"/>
                                        <p:tgtEl>
                                          <p:spTgt spid="2056"/>
                                        </p:tgtEl>
                                        <p:attrNameLst>
                                          <p:attrName>ppt_h</p:attrName>
                                        </p:attrNameLst>
                                      </p:cBhvr>
                                      <p:tavLst>
                                        <p:tav tm="0">
                                          <p:val>
                                            <p:strVal val="#ppt_h"/>
                                          </p:val>
                                        </p:tav>
                                        <p:tav tm="100000">
                                          <p:val>
                                            <p:strVal val="#ppt_h"/>
                                          </p:val>
                                        </p:tav>
                                      </p:tavLst>
                                    </p:anim>
                                  </p:childTnLst>
                                </p:cTn>
                              </p:par>
                            </p:childTnLst>
                          </p:cTn>
                        </p:par>
                      </p:childTnLst>
                    </p:cTn>
                  </p:par>
                  <p:par>
                    <p:cTn id="56" fill="hold">
                      <p:stCondLst>
                        <p:cond delay="indefinite"/>
                      </p:stCondLst>
                      <p:childTnLst>
                        <p:par>
                          <p:cTn id="57" fill="hold">
                            <p:stCondLst>
                              <p:cond delay="0"/>
                            </p:stCondLst>
                            <p:childTnLst>
                              <p:par>
                                <p:cTn id="58" presetID="16" presetClass="entr" presetSubtype="21" fill="hold" nodeType="clickEffect">
                                  <p:stCondLst>
                                    <p:cond delay="0"/>
                                  </p:stCondLst>
                                  <p:childTnLst>
                                    <p:set>
                                      <p:cBhvr>
                                        <p:cTn id="59" dur="1" fill="hold">
                                          <p:stCondLst>
                                            <p:cond delay="0"/>
                                          </p:stCondLst>
                                        </p:cTn>
                                        <p:tgtEl>
                                          <p:spTgt spid="2054"/>
                                        </p:tgtEl>
                                        <p:attrNameLst>
                                          <p:attrName>style.visibility</p:attrName>
                                        </p:attrNameLst>
                                      </p:cBhvr>
                                      <p:to>
                                        <p:strVal val="visible"/>
                                      </p:to>
                                    </p:set>
                                    <p:animEffect transition="in" filter="barn(inVertical)">
                                      <p:cBhvr>
                                        <p:cTn id="60" dur="500"/>
                                        <p:tgtEl>
                                          <p:spTgt spid="2054"/>
                                        </p:tgtEl>
                                      </p:cBhvr>
                                    </p:animEffect>
                                  </p:childTnLst>
                                </p:cTn>
                              </p:par>
                            </p:childTnLst>
                          </p:cTn>
                        </p:par>
                      </p:childTnLst>
                    </p:cTn>
                  </p:par>
                  <p:par>
                    <p:cTn id="61" fill="hold">
                      <p:stCondLst>
                        <p:cond delay="indefinite"/>
                      </p:stCondLst>
                      <p:childTnLst>
                        <p:par>
                          <p:cTn id="62" fill="hold">
                            <p:stCondLst>
                              <p:cond delay="0"/>
                            </p:stCondLst>
                            <p:childTnLst>
                              <p:par>
                                <p:cTn id="63" presetID="26" presetClass="entr" presetSubtype="0" fill="hold" nodeType="clickEffect">
                                  <p:stCondLst>
                                    <p:cond delay="0"/>
                                  </p:stCondLst>
                                  <p:childTnLst>
                                    <p:set>
                                      <p:cBhvr>
                                        <p:cTn id="64" dur="1" fill="hold">
                                          <p:stCondLst>
                                            <p:cond delay="0"/>
                                          </p:stCondLst>
                                        </p:cTn>
                                        <p:tgtEl>
                                          <p:spTgt spid="2058"/>
                                        </p:tgtEl>
                                        <p:attrNameLst>
                                          <p:attrName>style.visibility</p:attrName>
                                        </p:attrNameLst>
                                      </p:cBhvr>
                                      <p:to>
                                        <p:strVal val="visible"/>
                                      </p:to>
                                    </p:set>
                                    <p:animEffect transition="in" filter="wipe(down)">
                                      <p:cBhvr>
                                        <p:cTn id="65" dur="580">
                                          <p:stCondLst>
                                            <p:cond delay="0"/>
                                          </p:stCondLst>
                                        </p:cTn>
                                        <p:tgtEl>
                                          <p:spTgt spid="2058"/>
                                        </p:tgtEl>
                                      </p:cBhvr>
                                    </p:animEffect>
                                    <p:anim calcmode="lin" valueType="num">
                                      <p:cBhvr>
                                        <p:cTn id="66" dur="1822" tmFilter="0,0; 0.14,0.36; 0.43,0.73; 0.71,0.91; 1.0,1.0">
                                          <p:stCondLst>
                                            <p:cond delay="0"/>
                                          </p:stCondLst>
                                        </p:cTn>
                                        <p:tgtEl>
                                          <p:spTgt spid="2058"/>
                                        </p:tgtEl>
                                        <p:attrNameLst>
                                          <p:attrName>ppt_x</p:attrName>
                                        </p:attrNameLst>
                                      </p:cBhvr>
                                      <p:tavLst>
                                        <p:tav tm="0">
                                          <p:val>
                                            <p:strVal val="#ppt_x-0.25"/>
                                          </p:val>
                                        </p:tav>
                                        <p:tav tm="100000">
                                          <p:val>
                                            <p:strVal val="#ppt_x"/>
                                          </p:val>
                                        </p:tav>
                                      </p:tavLst>
                                    </p:anim>
                                    <p:anim calcmode="lin" valueType="num">
                                      <p:cBhvr>
                                        <p:cTn id="67" dur="664" tmFilter="0.0,0.0; 0.25,0.07; 0.50,0.2; 0.75,0.467; 1.0,1.0">
                                          <p:stCondLst>
                                            <p:cond delay="0"/>
                                          </p:stCondLst>
                                        </p:cTn>
                                        <p:tgtEl>
                                          <p:spTgt spid="2058"/>
                                        </p:tgtEl>
                                        <p:attrNameLst>
                                          <p:attrName>ppt_y</p:attrName>
                                        </p:attrNameLst>
                                      </p:cBhvr>
                                      <p:tavLst>
                                        <p:tav tm="0" fmla="#ppt_y-sin(pi*$)/3">
                                          <p:val>
                                            <p:fltVal val="0.5"/>
                                          </p:val>
                                        </p:tav>
                                        <p:tav tm="100000">
                                          <p:val>
                                            <p:fltVal val="1"/>
                                          </p:val>
                                        </p:tav>
                                      </p:tavLst>
                                    </p:anim>
                                    <p:anim calcmode="lin" valueType="num">
                                      <p:cBhvr>
                                        <p:cTn id="68" dur="664" tmFilter="0, 0; 0.125,0.2665; 0.25,0.4; 0.375,0.465; 0.5,0.5;  0.625,0.535; 0.75,0.6; 0.875,0.7335; 1,1">
                                          <p:stCondLst>
                                            <p:cond delay="664"/>
                                          </p:stCondLst>
                                        </p:cTn>
                                        <p:tgtEl>
                                          <p:spTgt spid="2058"/>
                                        </p:tgtEl>
                                        <p:attrNameLst>
                                          <p:attrName>ppt_y</p:attrName>
                                        </p:attrNameLst>
                                      </p:cBhvr>
                                      <p:tavLst>
                                        <p:tav tm="0" fmla="#ppt_y-sin(pi*$)/9">
                                          <p:val>
                                            <p:fltVal val="0"/>
                                          </p:val>
                                        </p:tav>
                                        <p:tav tm="100000">
                                          <p:val>
                                            <p:fltVal val="1"/>
                                          </p:val>
                                        </p:tav>
                                      </p:tavLst>
                                    </p:anim>
                                    <p:anim calcmode="lin" valueType="num">
                                      <p:cBhvr>
                                        <p:cTn id="69" dur="332" tmFilter="0, 0; 0.125,0.2665; 0.25,0.4; 0.375,0.465; 0.5,0.5;  0.625,0.535; 0.75,0.6; 0.875,0.7335; 1,1">
                                          <p:stCondLst>
                                            <p:cond delay="1324"/>
                                          </p:stCondLst>
                                        </p:cTn>
                                        <p:tgtEl>
                                          <p:spTgt spid="2058"/>
                                        </p:tgtEl>
                                        <p:attrNameLst>
                                          <p:attrName>ppt_y</p:attrName>
                                        </p:attrNameLst>
                                      </p:cBhvr>
                                      <p:tavLst>
                                        <p:tav tm="0" fmla="#ppt_y-sin(pi*$)/27">
                                          <p:val>
                                            <p:fltVal val="0"/>
                                          </p:val>
                                        </p:tav>
                                        <p:tav tm="100000">
                                          <p:val>
                                            <p:fltVal val="1"/>
                                          </p:val>
                                        </p:tav>
                                      </p:tavLst>
                                    </p:anim>
                                    <p:anim calcmode="lin" valueType="num">
                                      <p:cBhvr>
                                        <p:cTn id="70" dur="164" tmFilter="0, 0; 0.125,0.2665; 0.25,0.4; 0.375,0.465; 0.5,0.5;  0.625,0.535; 0.75,0.6; 0.875,0.7335; 1,1">
                                          <p:stCondLst>
                                            <p:cond delay="1656"/>
                                          </p:stCondLst>
                                        </p:cTn>
                                        <p:tgtEl>
                                          <p:spTgt spid="2058"/>
                                        </p:tgtEl>
                                        <p:attrNameLst>
                                          <p:attrName>ppt_y</p:attrName>
                                        </p:attrNameLst>
                                      </p:cBhvr>
                                      <p:tavLst>
                                        <p:tav tm="0" fmla="#ppt_y-sin(pi*$)/81">
                                          <p:val>
                                            <p:fltVal val="0"/>
                                          </p:val>
                                        </p:tav>
                                        <p:tav tm="100000">
                                          <p:val>
                                            <p:fltVal val="1"/>
                                          </p:val>
                                        </p:tav>
                                      </p:tavLst>
                                    </p:anim>
                                    <p:animScale>
                                      <p:cBhvr>
                                        <p:cTn id="71" dur="26">
                                          <p:stCondLst>
                                            <p:cond delay="650"/>
                                          </p:stCondLst>
                                        </p:cTn>
                                        <p:tgtEl>
                                          <p:spTgt spid="2058"/>
                                        </p:tgtEl>
                                      </p:cBhvr>
                                      <p:to x="100000" y="60000"/>
                                    </p:animScale>
                                    <p:animScale>
                                      <p:cBhvr>
                                        <p:cTn id="72" dur="166" decel="50000">
                                          <p:stCondLst>
                                            <p:cond delay="676"/>
                                          </p:stCondLst>
                                        </p:cTn>
                                        <p:tgtEl>
                                          <p:spTgt spid="2058"/>
                                        </p:tgtEl>
                                      </p:cBhvr>
                                      <p:to x="100000" y="100000"/>
                                    </p:animScale>
                                    <p:animScale>
                                      <p:cBhvr>
                                        <p:cTn id="73" dur="26">
                                          <p:stCondLst>
                                            <p:cond delay="1312"/>
                                          </p:stCondLst>
                                        </p:cTn>
                                        <p:tgtEl>
                                          <p:spTgt spid="2058"/>
                                        </p:tgtEl>
                                      </p:cBhvr>
                                      <p:to x="100000" y="80000"/>
                                    </p:animScale>
                                    <p:animScale>
                                      <p:cBhvr>
                                        <p:cTn id="74" dur="166" decel="50000">
                                          <p:stCondLst>
                                            <p:cond delay="1338"/>
                                          </p:stCondLst>
                                        </p:cTn>
                                        <p:tgtEl>
                                          <p:spTgt spid="2058"/>
                                        </p:tgtEl>
                                      </p:cBhvr>
                                      <p:to x="100000" y="100000"/>
                                    </p:animScale>
                                    <p:animScale>
                                      <p:cBhvr>
                                        <p:cTn id="75" dur="26">
                                          <p:stCondLst>
                                            <p:cond delay="1642"/>
                                          </p:stCondLst>
                                        </p:cTn>
                                        <p:tgtEl>
                                          <p:spTgt spid="2058"/>
                                        </p:tgtEl>
                                      </p:cBhvr>
                                      <p:to x="100000" y="90000"/>
                                    </p:animScale>
                                    <p:animScale>
                                      <p:cBhvr>
                                        <p:cTn id="76" dur="166" decel="50000">
                                          <p:stCondLst>
                                            <p:cond delay="1668"/>
                                          </p:stCondLst>
                                        </p:cTn>
                                        <p:tgtEl>
                                          <p:spTgt spid="2058"/>
                                        </p:tgtEl>
                                      </p:cBhvr>
                                      <p:to x="100000" y="100000"/>
                                    </p:animScale>
                                    <p:animScale>
                                      <p:cBhvr>
                                        <p:cTn id="77" dur="26">
                                          <p:stCondLst>
                                            <p:cond delay="1808"/>
                                          </p:stCondLst>
                                        </p:cTn>
                                        <p:tgtEl>
                                          <p:spTgt spid="2058"/>
                                        </p:tgtEl>
                                      </p:cBhvr>
                                      <p:to x="100000" y="95000"/>
                                    </p:animScale>
                                    <p:animScale>
                                      <p:cBhvr>
                                        <p:cTn id="78" dur="166" decel="50000">
                                          <p:stCondLst>
                                            <p:cond delay="1834"/>
                                          </p:stCondLst>
                                        </p:cTn>
                                        <p:tgtEl>
                                          <p:spTgt spid="2058"/>
                                        </p:tgtEl>
                                      </p:cBhvr>
                                      <p:to x="100000" y="100000"/>
                                    </p:animScale>
                                  </p:childTnLst>
                                </p:cTn>
                              </p:par>
                            </p:childTnLst>
                          </p:cTn>
                        </p:par>
                      </p:childTnLst>
                    </p:cTn>
                  </p:par>
                  <p:par>
                    <p:cTn id="79" fill="hold">
                      <p:stCondLst>
                        <p:cond delay="indefinite"/>
                      </p:stCondLst>
                      <p:childTnLst>
                        <p:par>
                          <p:cTn id="80" fill="hold">
                            <p:stCondLst>
                              <p:cond delay="0"/>
                            </p:stCondLst>
                            <p:childTnLst>
                              <p:par>
                                <p:cTn id="81" presetID="16" presetClass="entr" presetSubtype="21" fill="hold" nodeType="clickEffect">
                                  <p:stCondLst>
                                    <p:cond delay="0"/>
                                  </p:stCondLst>
                                  <p:childTnLst>
                                    <p:set>
                                      <p:cBhvr>
                                        <p:cTn id="82" dur="1" fill="hold">
                                          <p:stCondLst>
                                            <p:cond delay="0"/>
                                          </p:stCondLst>
                                        </p:cTn>
                                        <p:tgtEl>
                                          <p:spTgt spid="2060"/>
                                        </p:tgtEl>
                                        <p:attrNameLst>
                                          <p:attrName>style.visibility</p:attrName>
                                        </p:attrNameLst>
                                      </p:cBhvr>
                                      <p:to>
                                        <p:strVal val="visible"/>
                                      </p:to>
                                    </p:set>
                                    <p:animEffect transition="in" filter="barn(inVertical)">
                                      <p:cBhvr>
                                        <p:cTn id="83" dur="500"/>
                                        <p:tgtEl>
                                          <p:spTgt spid="2060"/>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4" fill="hold" nodeType="clickEffect">
                                  <p:stCondLst>
                                    <p:cond delay="0"/>
                                  </p:stCondLst>
                                  <p:childTnLst>
                                    <p:set>
                                      <p:cBhvr>
                                        <p:cTn id="87" dur="1" fill="hold">
                                          <p:stCondLst>
                                            <p:cond delay="0"/>
                                          </p:stCondLst>
                                        </p:cTn>
                                        <p:tgtEl>
                                          <p:spTgt spid="2062"/>
                                        </p:tgtEl>
                                        <p:attrNameLst>
                                          <p:attrName>style.visibility</p:attrName>
                                        </p:attrNameLst>
                                      </p:cBhvr>
                                      <p:to>
                                        <p:strVal val="visible"/>
                                      </p:to>
                                    </p:set>
                                    <p:animEffect transition="in" filter="wipe(down)">
                                      <p:cBhvr>
                                        <p:cTn id="88" dur="500"/>
                                        <p:tgtEl>
                                          <p:spTgt spid="2062"/>
                                        </p:tgtEl>
                                      </p:cBhvr>
                                    </p:animEffect>
                                  </p:childTnLst>
                                </p:cTn>
                              </p:par>
                            </p:childTnLst>
                          </p:cTn>
                        </p:par>
                      </p:childTnLst>
                    </p:cTn>
                  </p:par>
                  <p:par>
                    <p:cTn id="89" fill="hold">
                      <p:stCondLst>
                        <p:cond delay="indefinite"/>
                      </p:stCondLst>
                      <p:childTnLst>
                        <p:par>
                          <p:cTn id="90" fill="hold">
                            <p:stCondLst>
                              <p:cond delay="0"/>
                            </p:stCondLst>
                            <p:childTnLst>
                              <p:par>
                                <p:cTn id="91" presetID="21" presetClass="entr" presetSubtype="1" fill="hold" nodeType="clickEffect">
                                  <p:stCondLst>
                                    <p:cond delay="0"/>
                                  </p:stCondLst>
                                  <p:childTnLst>
                                    <p:set>
                                      <p:cBhvr>
                                        <p:cTn id="92" dur="1" fill="hold">
                                          <p:stCondLst>
                                            <p:cond delay="0"/>
                                          </p:stCondLst>
                                        </p:cTn>
                                        <p:tgtEl>
                                          <p:spTgt spid="2064"/>
                                        </p:tgtEl>
                                        <p:attrNameLst>
                                          <p:attrName>style.visibility</p:attrName>
                                        </p:attrNameLst>
                                      </p:cBhvr>
                                      <p:to>
                                        <p:strVal val="visible"/>
                                      </p:to>
                                    </p:set>
                                    <p:animEffect transition="in" filter="wheel(1)">
                                      <p:cBhvr>
                                        <p:cTn id="93" dur="2000"/>
                                        <p:tgtEl>
                                          <p:spTgt spid="20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pic>
        <p:nvPicPr>
          <p:cNvPr id="1026" name="Picture 2" descr="http://3.bp.blogspot.com/-7h49nzcNhTU/UEAvp02YvLI/AAAAAAAABJQ/YBpnnXbgmGU/s320/Toys_R_Us_logo.jpe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16781" y="1676399"/>
            <a:ext cx="2476500" cy="24765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640080" y="304800"/>
            <a:ext cx="8153400" cy="990600"/>
          </a:xfrm>
        </p:spPr>
        <p:txBody>
          <a:bodyPr>
            <a:noAutofit/>
          </a:bodyPr>
          <a:lstStyle/>
          <a:p>
            <a:r>
              <a:rPr lang="en-US" sz="3200" u="sng" dirty="0"/>
              <a:t>Jingles</a:t>
            </a:r>
            <a:r>
              <a:rPr lang="en-US" sz="3200" dirty="0"/>
              <a:t> - A catchy tune that contains lyrics that promote a product. </a:t>
            </a:r>
            <a:br>
              <a:rPr lang="en-US" sz="3200" dirty="0"/>
            </a:br>
            <a:endParaRPr lang="en-US" sz="3200" dirty="0"/>
          </a:p>
        </p:txBody>
      </p:sp>
      <p:sp>
        <p:nvSpPr>
          <p:cNvPr id="4" name="Rectangle 3"/>
          <p:cNvSpPr txBox="1">
            <a:spLocks noChangeArrowheads="1"/>
          </p:cNvSpPr>
          <p:nvPr/>
        </p:nvSpPr>
        <p:spPr>
          <a:xfrm>
            <a:off x="609600" y="1943100"/>
            <a:ext cx="3581400" cy="4876800"/>
          </a:xfrm>
          <a:prstGeom prst="rect">
            <a:avLst/>
          </a:prstGeom>
        </p:spPr>
        <p:txBody>
          <a:bodyPr vert="horz">
            <a:norm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lnSpc>
                <a:spcPct val="90000"/>
              </a:lnSpc>
              <a:buClrTx/>
              <a:buFont typeface="Wingdings" panose="05000000000000000000" pitchFamily="2" charset="2"/>
              <a:buChar char="§"/>
            </a:pPr>
            <a:r>
              <a:rPr lang="en-US" dirty="0"/>
              <a:t>Toys R Us</a:t>
            </a:r>
          </a:p>
          <a:p>
            <a:pPr>
              <a:lnSpc>
                <a:spcPct val="90000"/>
              </a:lnSpc>
              <a:buClrTx/>
              <a:buFont typeface="Wingdings" panose="05000000000000000000" pitchFamily="2" charset="2"/>
              <a:buChar char="§"/>
            </a:pPr>
            <a:r>
              <a:rPr lang="en-US" dirty="0"/>
              <a:t>Pillow Pet</a:t>
            </a:r>
          </a:p>
          <a:p>
            <a:pPr>
              <a:lnSpc>
                <a:spcPct val="90000"/>
              </a:lnSpc>
              <a:buClrTx/>
              <a:buFont typeface="Wingdings" panose="05000000000000000000" pitchFamily="2" charset="2"/>
              <a:buChar char="§"/>
            </a:pPr>
            <a:r>
              <a:rPr lang="en-US" dirty="0"/>
              <a:t>Les Olsen Company</a:t>
            </a:r>
          </a:p>
          <a:p>
            <a:pPr>
              <a:lnSpc>
                <a:spcPct val="90000"/>
              </a:lnSpc>
              <a:buClrTx/>
              <a:buFont typeface="Wingdings" panose="05000000000000000000" pitchFamily="2" charset="2"/>
              <a:buChar char="§"/>
            </a:pPr>
            <a:r>
              <a:rPr lang="en-US" dirty="0"/>
              <a:t>Meow Mix</a:t>
            </a:r>
          </a:p>
          <a:p>
            <a:pPr>
              <a:lnSpc>
                <a:spcPct val="90000"/>
              </a:lnSpc>
              <a:buClrTx/>
              <a:buFont typeface="Wingdings" panose="05000000000000000000" pitchFamily="2" charset="2"/>
              <a:buChar char="§"/>
            </a:pPr>
            <a:r>
              <a:rPr lang="en-US" dirty="0" smtClean="0"/>
              <a:t>Subway</a:t>
            </a:r>
            <a:endParaRPr lang="en-US" dirty="0"/>
          </a:p>
          <a:p>
            <a:pPr>
              <a:lnSpc>
                <a:spcPct val="90000"/>
              </a:lnSpc>
              <a:buClrTx/>
              <a:buFont typeface="Wingdings" panose="05000000000000000000" pitchFamily="2" charset="2"/>
              <a:buChar char="§"/>
            </a:pPr>
            <a:r>
              <a:rPr lang="en-US" dirty="0"/>
              <a:t>Red Robin</a:t>
            </a:r>
          </a:p>
          <a:p>
            <a:pPr>
              <a:lnSpc>
                <a:spcPct val="90000"/>
              </a:lnSpc>
              <a:buClrTx/>
              <a:buFont typeface="Wingdings" panose="05000000000000000000" pitchFamily="2" charset="2"/>
              <a:buChar char="§"/>
            </a:pPr>
            <a:r>
              <a:rPr lang="en-US" dirty="0"/>
              <a:t>McDonalds</a:t>
            </a:r>
          </a:p>
          <a:p>
            <a:pPr marL="0" indent="0">
              <a:lnSpc>
                <a:spcPct val="90000"/>
              </a:lnSpc>
              <a:buNone/>
            </a:pPr>
            <a:endParaRPr lang="en-US" dirty="0"/>
          </a:p>
        </p:txBody>
      </p:sp>
      <p:pic>
        <p:nvPicPr>
          <p:cNvPr id="6" name="Picture 6" descr="meow"/>
          <p:cNvPicPr>
            <a:picLocks noChangeAspect="1" noChangeArrowheads="1"/>
          </p:cNvPicPr>
          <p:nvPr/>
        </p:nvPicPr>
        <p:blipFill>
          <a:blip r:embed="rId10" cstate="print"/>
          <a:srcRect/>
          <a:stretch>
            <a:fillRect/>
          </a:stretch>
        </p:blipFill>
        <p:spPr>
          <a:xfrm>
            <a:off x="5257800" y="2895600"/>
            <a:ext cx="2971800" cy="2971800"/>
          </a:xfrm>
          <a:prstGeom prst="rect">
            <a:avLst/>
          </a:prstGeom>
          <a:noFill/>
        </p:spPr>
      </p:pic>
      <p:pic>
        <p:nvPicPr>
          <p:cNvPr id="7" name="Picture 15" descr="http://wrightextreme.com/images/logos/LOC%20Logo%20with%20Sharp%20Copiers%204102008.jpg"/>
          <p:cNvPicPr>
            <a:picLocks noChangeAspect="1" noChangeArrowheads="1"/>
          </p:cNvPicPr>
          <p:nvPr/>
        </p:nvPicPr>
        <p:blipFill rotWithShape="1">
          <a:blip r:embed="rId11" cstate="print"/>
          <a:srcRect b="21983"/>
          <a:stretch/>
        </p:blipFill>
        <p:spPr bwMode="auto">
          <a:xfrm>
            <a:off x="5093788" y="3325250"/>
            <a:ext cx="2786063" cy="1129519"/>
          </a:xfrm>
          <a:prstGeom prst="rect">
            <a:avLst/>
          </a:prstGeom>
          <a:noFill/>
          <a:ln w="9525">
            <a:noFill/>
            <a:miter lim="800000"/>
            <a:headEnd/>
            <a:tailEnd/>
          </a:ln>
        </p:spPr>
      </p:pic>
      <p:pic>
        <p:nvPicPr>
          <p:cNvPr id="8" name="Picture 19" descr="http://www.redmtnlighting.com/images030805/Red_Robin_LogoWhite.gif"/>
          <p:cNvPicPr>
            <a:picLocks noChangeAspect="1" noChangeArrowheads="1"/>
          </p:cNvPicPr>
          <p:nvPr/>
        </p:nvPicPr>
        <p:blipFill>
          <a:blip r:embed="rId12" cstate="print"/>
          <a:srcRect/>
          <a:stretch>
            <a:fillRect/>
          </a:stretch>
        </p:blipFill>
        <p:spPr bwMode="auto">
          <a:xfrm>
            <a:off x="4343400" y="3200400"/>
            <a:ext cx="3757613" cy="2438400"/>
          </a:xfrm>
          <a:prstGeom prst="rect">
            <a:avLst/>
          </a:prstGeom>
          <a:noFill/>
          <a:ln w="9525">
            <a:noFill/>
            <a:miter lim="800000"/>
            <a:headEnd/>
            <a:tailEnd/>
          </a:ln>
        </p:spPr>
      </p:pic>
      <p:pic>
        <p:nvPicPr>
          <p:cNvPr id="1028" name="Picture 4" descr="http://www.unboundgamer.com/uploads/eb08c3a491852ef871d70a5afa3d7248.jp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rot="1388524">
            <a:off x="4193568" y="2540232"/>
            <a:ext cx="4683172" cy="140279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www.granburychamber.com/sites/default/files/members/logos/mcdonalds_logo_2-12838.jp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392160" y="2609851"/>
            <a:ext cx="3297555" cy="2536581"/>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Image result for subway logo"/>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715577" y="2838451"/>
            <a:ext cx="6248400" cy="24993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3804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wipe(down)">
                                      <p:cBhvr>
                                        <p:cTn id="12" dur="500"/>
                                        <p:tgtEl>
                                          <p:spTgt spid="1026"/>
                                        </p:tgtEl>
                                      </p:cBhvr>
                                    </p:animEffect>
                                  </p:childTnLst>
                                  <p:subTnLst>
                                    <p:audio>
                                      <p:cMediaNode>
                                        <p:cTn display="0" masterRel="sameClick">
                                          <p:stCondLst>
                                            <p:cond evt="begin" delay="0">
                                              <p:tn val="10"/>
                                            </p:cond>
                                          </p:stCondLst>
                                          <p:endCondLst>
                                            <p:cond evt="onStopAudio" delay="0">
                                              <p:tgtEl>
                                                <p:sldTgt/>
                                              </p:tgtEl>
                                            </p:cond>
                                          </p:endCondLst>
                                        </p:cTn>
                                        <p:tgtEl>
                                          <p:sndTgt r:embed="rId2" name="toyruskid.wav"/>
                                        </p:tgtEl>
                                      </p:cMediaNode>
                                    </p:audio>
                                  </p:sub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1026"/>
                                        </p:tgtEl>
                                      </p:cBhvr>
                                    </p:animEffect>
                                    <p:set>
                                      <p:cBhvr>
                                        <p:cTn id="17" dur="1" fill="hold">
                                          <p:stCondLst>
                                            <p:cond delay="499"/>
                                          </p:stCondLst>
                                        </p:cTn>
                                        <p:tgtEl>
                                          <p:spTgt spid="102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1" end="1"/>
                                            </p:txEl>
                                          </p:spTgt>
                                        </p:tgtEl>
                                        <p:attrNameLst>
                                          <p:attrName>style.visibility</p:attrName>
                                        </p:attrNameLst>
                                      </p:cBhvr>
                                      <p:to>
                                        <p:strVal val="visible"/>
                                      </p:to>
                                    </p:set>
                                    <p:animEffect transition="in" filter="blinds(horizontal)">
                                      <p:cBhvr>
                                        <p:cTn id="22" dur="500"/>
                                        <p:tgtEl>
                                          <p:spTgt spid="4">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1028"/>
                                        </p:tgtEl>
                                        <p:attrNameLst>
                                          <p:attrName>style.visibility</p:attrName>
                                        </p:attrNameLst>
                                      </p:cBhvr>
                                      <p:to>
                                        <p:strVal val="visible"/>
                                      </p:to>
                                    </p:set>
                                    <p:animEffect transition="in" filter="fade">
                                      <p:cBhvr>
                                        <p:cTn id="27" dur="1000"/>
                                        <p:tgtEl>
                                          <p:spTgt spid="1028"/>
                                        </p:tgtEl>
                                      </p:cBhvr>
                                    </p:animEffect>
                                    <p:anim calcmode="lin" valueType="num">
                                      <p:cBhvr>
                                        <p:cTn id="28" dur="1000" fill="hold"/>
                                        <p:tgtEl>
                                          <p:spTgt spid="1028"/>
                                        </p:tgtEl>
                                        <p:attrNameLst>
                                          <p:attrName>ppt_x</p:attrName>
                                        </p:attrNameLst>
                                      </p:cBhvr>
                                      <p:tavLst>
                                        <p:tav tm="0">
                                          <p:val>
                                            <p:strVal val="#ppt_x"/>
                                          </p:val>
                                        </p:tav>
                                        <p:tav tm="100000">
                                          <p:val>
                                            <p:strVal val="#ppt_x"/>
                                          </p:val>
                                        </p:tav>
                                      </p:tavLst>
                                    </p:anim>
                                    <p:anim calcmode="lin" valueType="num">
                                      <p:cBhvr>
                                        <p:cTn id="29" dur="1000" fill="hold"/>
                                        <p:tgtEl>
                                          <p:spTgt spid="102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5"/>
                                            </p:cond>
                                          </p:stCondLst>
                                          <p:endCondLst>
                                            <p:cond evt="onStopAudio" delay="0">
                                              <p:tgtEl>
                                                <p:sldTgt/>
                                              </p:tgtEl>
                                            </p:cond>
                                          </p:endCondLst>
                                        </p:cTn>
                                        <p:tgtEl>
                                          <p:sndTgt r:embed="rId3" name="Pillowpet.wav"/>
                                        </p:tgtEl>
                                      </p:cMediaNode>
                                    </p:audio>
                                  </p:subTnLst>
                                </p:cTn>
                              </p:par>
                            </p:childTnLst>
                          </p:cTn>
                        </p:par>
                      </p:childTnLst>
                    </p:cTn>
                  </p:par>
                  <p:par>
                    <p:cTn id="30" fill="hold">
                      <p:stCondLst>
                        <p:cond delay="indefinite"/>
                      </p:stCondLst>
                      <p:childTnLst>
                        <p:par>
                          <p:cTn id="31" fill="hold">
                            <p:stCondLst>
                              <p:cond delay="0"/>
                            </p:stCondLst>
                            <p:childTnLst>
                              <p:par>
                                <p:cTn id="32" presetID="6" presetClass="exit" presetSubtype="32" fill="hold" nodeType="clickEffect">
                                  <p:stCondLst>
                                    <p:cond delay="0"/>
                                  </p:stCondLst>
                                  <p:childTnLst>
                                    <p:animEffect transition="out" filter="circle(out)">
                                      <p:cBhvr>
                                        <p:cTn id="33" dur="2000"/>
                                        <p:tgtEl>
                                          <p:spTgt spid="1028"/>
                                        </p:tgtEl>
                                      </p:cBhvr>
                                    </p:animEffect>
                                    <p:set>
                                      <p:cBhvr>
                                        <p:cTn id="34" dur="1" fill="hold">
                                          <p:stCondLst>
                                            <p:cond delay="1999"/>
                                          </p:stCondLst>
                                        </p:cTn>
                                        <p:tgtEl>
                                          <p:spTgt spid="1028"/>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nodeType="clickEffect">
                                  <p:stCondLst>
                                    <p:cond delay="0"/>
                                  </p:stCondLst>
                                  <p:childTnLst>
                                    <p:set>
                                      <p:cBhvr>
                                        <p:cTn id="38" dur="1" fill="hold">
                                          <p:stCondLst>
                                            <p:cond delay="0"/>
                                          </p:stCondLst>
                                        </p:cTn>
                                        <p:tgtEl>
                                          <p:spTgt spid="4">
                                            <p:txEl>
                                              <p:pRg st="2" end="2"/>
                                            </p:txEl>
                                          </p:spTgt>
                                        </p:tgtEl>
                                        <p:attrNameLst>
                                          <p:attrName>style.visibility</p:attrName>
                                        </p:attrNameLst>
                                      </p:cBhvr>
                                      <p:to>
                                        <p:strVal val="visible"/>
                                      </p:to>
                                    </p:set>
                                    <p:animEffect transition="in" filter="blinds(horizontal)">
                                      <p:cBhvr>
                                        <p:cTn id="39" dur="500"/>
                                        <p:tgtEl>
                                          <p:spTgt spid="4">
                                            <p:txEl>
                                              <p:pRg st="2" end="2"/>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4" presetClass="entr" presetSubtype="16" fill="hold" nodeType="click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box(in)">
                                      <p:cBhvr>
                                        <p:cTn id="44" dur="500"/>
                                        <p:tgtEl>
                                          <p:spTgt spid="7"/>
                                        </p:tgtEl>
                                      </p:cBhvr>
                                    </p:animEffect>
                                  </p:childTnLst>
                                  <p:subTnLst>
                                    <p:audio>
                                      <p:cMediaNode>
                                        <p:cTn display="0" masterRel="sameClick">
                                          <p:stCondLst>
                                            <p:cond evt="begin" delay="0">
                                              <p:tn val="42"/>
                                            </p:cond>
                                          </p:stCondLst>
                                          <p:endCondLst>
                                            <p:cond evt="onStopAudio" delay="0">
                                              <p:tgtEl>
                                                <p:sldTgt/>
                                              </p:tgtEl>
                                            </p:cond>
                                          </p:endCondLst>
                                        </p:cTn>
                                        <p:tgtEl>
                                          <p:sndTgt r:embed="rId4" name="Lesolsen.wav"/>
                                        </p:tgtEl>
                                      </p:cMediaNode>
                                    </p:audio>
                                  </p:subTnLst>
                                </p:cTn>
                              </p:par>
                            </p:childTnLst>
                          </p:cTn>
                        </p:par>
                      </p:childTnLst>
                    </p:cTn>
                  </p:par>
                  <p:par>
                    <p:cTn id="45" fill="hold">
                      <p:stCondLst>
                        <p:cond delay="indefinite"/>
                      </p:stCondLst>
                      <p:childTnLst>
                        <p:par>
                          <p:cTn id="46" fill="hold">
                            <p:stCondLst>
                              <p:cond delay="0"/>
                            </p:stCondLst>
                            <p:childTnLst>
                              <p:par>
                                <p:cTn id="47" presetID="8" presetClass="exit" presetSubtype="16" fill="hold" nodeType="clickEffect">
                                  <p:stCondLst>
                                    <p:cond delay="0"/>
                                  </p:stCondLst>
                                  <p:childTnLst>
                                    <p:animEffect transition="out" filter="diamond(in)">
                                      <p:cBhvr>
                                        <p:cTn id="48" dur="2000"/>
                                        <p:tgtEl>
                                          <p:spTgt spid="7"/>
                                        </p:tgtEl>
                                      </p:cBhvr>
                                    </p:animEffect>
                                    <p:set>
                                      <p:cBhvr>
                                        <p:cTn id="49" dur="1" fill="hold">
                                          <p:stCondLst>
                                            <p:cond delay="1999"/>
                                          </p:stCondLst>
                                        </p:cTn>
                                        <p:tgtEl>
                                          <p:spTgt spid="7"/>
                                        </p:tgtEl>
                                        <p:attrNameLst>
                                          <p:attrName>style.visibility</p:attrName>
                                        </p:attrNameLst>
                                      </p:cBhvr>
                                      <p:to>
                                        <p:strVal val="hidden"/>
                                      </p:to>
                                    </p:set>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nodeType="clickEffect">
                                  <p:stCondLst>
                                    <p:cond delay="0"/>
                                  </p:stCondLst>
                                  <p:childTnLst>
                                    <p:set>
                                      <p:cBhvr>
                                        <p:cTn id="53" dur="1" fill="hold">
                                          <p:stCondLst>
                                            <p:cond delay="0"/>
                                          </p:stCondLst>
                                        </p:cTn>
                                        <p:tgtEl>
                                          <p:spTgt spid="4">
                                            <p:txEl>
                                              <p:pRg st="3" end="3"/>
                                            </p:txEl>
                                          </p:spTgt>
                                        </p:tgtEl>
                                        <p:attrNameLst>
                                          <p:attrName>style.visibility</p:attrName>
                                        </p:attrNameLst>
                                      </p:cBhvr>
                                      <p:to>
                                        <p:strVal val="visible"/>
                                      </p:to>
                                    </p:set>
                                    <p:animEffect transition="in" filter="blinds(horizontal)">
                                      <p:cBhvr>
                                        <p:cTn id="54" dur="500"/>
                                        <p:tgtEl>
                                          <p:spTgt spid="4">
                                            <p:txEl>
                                              <p:pRg st="3" end="3"/>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5" presetClass="entr" presetSubtype="10" fill="hold" nodeType="clickEffect">
                                  <p:stCondLst>
                                    <p:cond delay="0"/>
                                  </p:stCondLst>
                                  <p:childTnLst>
                                    <p:set>
                                      <p:cBhvr>
                                        <p:cTn id="58" dur="1" fill="hold">
                                          <p:stCondLst>
                                            <p:cond delay="0"/>
                                          </p:stCondLst>
                                        </p:cTn>
                                        <p:tgtEl>
                                          <p:spTgt spid="6"/>
                                        </p:tgtEl>
                                        <p:attrNameLst>
                                          <p:attrName>style.visibility</p:attrName>
                                        </p:attrNameLst>
                                      </p:cBhvr>
                                      <p:to>
                                        <p:strVal val="visible"/>
                                      </p:to>
                                    </p:set>
                                    <p:animEffect transition="in" filter="checkerboard(across)">
                                      <p:cBhvr>
                                        <p:cTn id="59" dur="500"/>
                                        <p:tgtEl>
                                          <p:spTgt spid="6"/>
                                        </p:tgtEl>
                                      </p:cBhvr>
                                    </p:animEffect>
                                  </p:childTnLst>
                                  <p:subTnLst>
                                    <p:audio>
                                      <p:cMediaNode>
                                        <p:cTn display="0" masterRel="sameClick">
                                          <p:stCondLst>
                                            <p:cond evt="begin" delay="0">
                                              <p:tn val="57"/>
                                            </p:cond>
                                          </p:stCondLst>
                                          <p:endCondLst>
                                            <p:cond evt="onStopAudio" delay="0">
                                              <p:tgtEl>
                                                <p:sldTgt/>
                                              </p:tgtEl>
                                            </p:cond>
                                          </p:endCondLst>
                                        </p:cTn>
                                        <p:tgtEl>
                                          <p:sndTgt r:embed="rId5" name="meow_mix.wav"/>
                                        </p:tgtEl>
                                      </p:cMediaNode>
                                    </p:audio>
                                  </p:subTnLst>
                                </p:cTn>
                              </p:par>
                            </p:childTnLst>
                          </p:cTn>
                        </p:par>
                      </p:childTnLst>
                    </p:cTn>
                  </p:par>
                  <p:par>
                    <p:cTn id="60" fill="hold">
                      <p:stCondLst>
                        <p:cond delay="indefinite"/>
                      </p:stCondLst>
                      <p:childTnLst>
                        <p:par>
                          <p:cTn id="61" fill="hold">
                            <p:stCondLst>
                              <p:cond delay="0"/>
                            </p:stCondLst>
                            <p:childTnLst>
                              <p:par>
                                <p:cTn id="62" presetID="5" presetClass="exit" presetSubtype="10" fill="hold" nodeType="clickEffect">
                                  <p:stCondLst>
                                    <p:cond delay="0"/>
                                  </p:stCondLst>
                                  <p:childTnLst>
                                    <p:animEffect transition="out" filter="checkerboard(across)">
                                      <p:cBhvr>
                                        <p:cTn id="63" dur="500"/>
                                        <p:tgtEl>
                                          <p:spTgt spid="6"/>
                                        </p:tgtEl>
                                      </p:cBhvr>
                                    </p:animEffect>
                                    <p:set>
                                      <p:cBhvr>
                                        <p:cTn id="64" dur="1" fill="hold">
                                          <p:stCondLst>
                                            <p:cond delay="499"/>
                                          </p:stCondLst>
                                        </p:cTn>
                                        <p:tgtEl>
                                          <p:spTgt spid="6"/>
                                        </p:tgtEl>
                                        <p:attrNameLst>
                                          <p:attrName>style.visibility</p:attrName>
                                        </p:attrNameLst>
                                      </p:cBhvr>
                                      <p:to>
                                        <p:strVal val="hidden"/>
                                      </p:to>
                                    </p:set>
                                  </p:childTnLst>
                                </p:cTn>
                              </p:par>
                            </p:childTnLst>
                          </p:cTn>
                        </p:par>
                      </p:childTnLst>
                    </p:cTn>
                  </p:par>
                  <p:par>
                    <p:cTn id="65" fill="hold">
                      <p:stCondLst>
                        <p:cond delay="indefinite"/>
                      </p:stCondLst>
                      <p:childTnLst>
                        <p:par>
                          <p:cTn id="66" fill="hold">
                            <p:stCondLst>
                              <p:cond delay="0"/>
                            </p:stCondLst>
                            <p:childTnLst>
                              <p:par>
                                <p:cTn id="67" presetID="3" presetClass="entr" presetSubtype="10" fill="hold" nodeType="clickEffect">
                                  <p:stCondLst>
                                    <p:cond delay="0"/>
                                  </p:stCondLst>
                                  <p:childTnLst>
                                    <p:set>
                                      <p:cBhvr>
                                        <p:cTn id="68" dur="1" fill="hold">
                                          <p:stCondLst>
                                            <p:cond delay="0"/>
                                          </p:stCondLst>
                                        </p:cTn>
                                        <p:tgtEl>
                                          <p:spTgt spid="4">
                                            <p:txEl>
                                              <p:pRg st="4" end="4"/>
                                            </p:txEl>
                                          </p:spTgt>
                                        </p:tgtEl>
                                        <p:attrNameLst>
                                          <p:attrName>style.visibility</p:attrName>
                                        </p:attrNameLst>
                                      </p:cBhvr>
                                      <p:to>
                                        <p:strVal val="visible"/>
                                      </p:to>
                                    </p:set>
                                    <p:animEffect transition="in" filter="blinds(horizontal)">
                                      <p:cBhvr>
                                        <p:cTn id="69" dur="500"/>
                                        <p:tgtEl>
                                          <p:spTgt spid="4">
                                            <p:txEl>
                                              <p:pRg st="4" end="4"/>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42" presetClass="entr" presetSubtype="0" fill="hold" nodeType="clickEffect">
                                  <p:stCondLst>
                                    <p:cond delay="0"/>
                                  </p:stCondLst>
                                  <p:childTnLst>
                                    <p:set>
                                      <p:cBhvr>
                                        <p:cTn id="73" dur="1" fill="hold">
                                          <p:stCondLst>
                                            <p:cond delay="0"/>
                                          </p:stCondLst>
                                        </p:cTn>
                                        <p:tgtEl>
                                          <p:spTgt spid="2050"/>
                                        </p:tgtEl>
                                        <p:attrNameLst>
                                          <p:attrName>style.visibility</p:attrName>
                                        </p:attrNameLst>
                                      </p:cBhvr>
                                      <p:to>
                                        <p:strVal val="visible"/>
                                      </p:to>
                                    </p:set>
                                    <p:animEffect transition="in" filter="fade">
                                      <p:cBhvr>
                                        <p:cTn id="74" dur="1000"/>
                                        <p:tgtEl>
                                          <p:spTgt spid="2050"/>
                                        </p:tgtEl>
                                      </p:cBhvr>
                                    </p:animEffect>
                                    <p:anim calcmode="lin" valueType="num">
                                      <p:cBhvr>
                                        <p:cTn id="75" dur="1000" fill="hold"/>
                                        <p:tgtEl>
                                          <p:spTgt spid="2050"/>
                                        </p:tgtEl>
                                        <p:attrNameLst>
                                          <p:attrName>ppt_x</p:attrName>
                                        </p:attrNameLst>
                                      </p:cBhvr>
                                      <p:tavLst>
                                        <p:tav tm="0">
                                          <p:val>
                                            <p:strVal val="#ppt_x"/>
                                          </p:val>
                                        </p:tav>
                                        <p:tav tm="100000">
                                          <p:val>
                                            <p:strVal val="#ppt_x"/>
                                          </p:val>
                                        </p:tav>
                                      </p:tavLst>
                                    </p:anim>
                                    <p:anim calcmode="lin" valueType="num">
                                      <p:cBhvr>
                                        <p:cTn id="76"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10" presetClass="exit" presetSubtype="0" fill="hold" nodeType="clickEffect">
                                  <p:stCondLst>
                                    <p:cond delay="0"/>
                                  </p:stCondLst>
                                  <p:childTnLst>
                                    <p:animEffect transition="out" filter="fade">
                                      <p:cBhvr>
                                        <p:cTn id="80" dur="500"/>
                                        <p:tgtEl>
                                          <p:spTgt spid="2050"/>
                                        </p:tgtEl>
                                      </p:cBhvr>
                                    </p:animEffect>
                                    <p:set>
                                      <p:cBhvr>
                                        <p:cTn id="81" dur="1" fill="hold">
                                          <p:stCondLst>
                                            <p:cond delay="499"/>
                                          </p:stCondLst>
                                        </p:cTn>
                                        <p:tgtEl>
                                          <p:spTgt spid="2050"/>
                                        </p:tgtEl>
                                        <p:attrNameLst>
                                          <p:attrName>style.visibility</p:attrName>
                                        </p:attrNameLst>
                                      </p:cBhvr>
                                      <p:to>
                                        <p:strVal val="hidden"/>
                                      </p:to>
                                    </p:set>
                                  </p:childTnLst>
                                </p:cTn>
                              </p:par>
                            </p:childTnLst>
                          </p:cTn>
                        </p:par>
                      </p:childTnLst>
                    </p:cTn>
                  </p:par>
                  <p:par>
                    <p:cTn id="82" fill="hold">
                      <p:stCondLst>
                        <p:cond delay="indefinite"/>
                      </p:stCondLst>
                      <p:childTnLst>
                        <p:par>
                          <p:cTn id="83" fill="hold">
                            <p:stCondLst>
                              <p:cond delay="0"/>
                            </p:stCondLst>
                            <p:childTnLst>
                              <p:par>
                                <p:cTn id="84" presetID="4" presetClass="entr" presetSubtype="16" fill="hold" nodeType="clickEffect">
                                  <p:stCondLst>
                                    <p:cond delay="0"/>
                                  </p:stCondLst>
                                  <p:childTnLst>
                                    <p:set>
                                      <p:cBhvr>
                                        <p:cTn id="85" dur="1" fill="hold">
                                          <p:stCondLst>
                                            <p:cond delay="0"/>
                                          </p:stCondLst>
                                        </p:cTn>
                                        <p:tgtEl>
                                          <p:spTgt spid="4">
                                            <p:txEl>
                                              <p:pRg st="5" end="5"/>
                                            </p:txEl>
                                          </p:spTgt>
                                        </p:tgtEl>
                                        <p:attrNameLst>
                                          <p:attrName>style.visibility</p:attrName>
                                        </p:attrNameLst>
                                      </p:cBhvr>
                                      <p:to>
                                        <p:strVal val="visible"/>
                                      </p:to>
                                    </p:set>
                                    <p:animEffect transition="in" filter="box(in)">
                                      <p:cBhvr>
                                        <p:cTn id="86" dur="500"/>
                                        <p:tgtEl>
                                          <p:spTgt spid="4">
                                            <p:txEl>
                                              <p:pRg st="5" end="5"/>
                                            </p:txEl>
                                          </p:spTgt>
                                        </p:tgtEl>
                                      </p:cBhvr>
                                    </p:animEffect>
                                  </p:childTnLst>
                                </p:cTn>
                              </p:par>
                            </p:childTnLst>
                          </p:cTn>
                        </p:par>
                      </p:childTnLst>
                    </p:cTn>
                  </p:par>
                  <p:par>
                    <p:cTn id="87" fill="hold">
                      <p:stCondLst>
                        <p:cond delay="indefinite"/>
                      </p:stCondLst>
                      <p:childTnLst>
                        <p:par>
                          <p:cTn id="88" fill="hold">
                            <p:stCondLst>
                              <p:cond delay="0"/>
                            </p:stCondLst>
                            <p:childTnLst>
                              <p:par>
                                <p:cTn id="89" presetID="5" presetClass="entr" presetSubtype="10" fill="hold" nodeType="clickEffect">
                                  <p:stCondLst>
                                    <p:cond delay="0"/>
                                  </p:stCondLst>
                                  <p:childTnLst>
                                    <p:set>
                                      <p:cBhvr>
                                        <p:cTn id="90" dur="1" fill="hold">
                                          <p:stCondLst>
                                            <p:cond delay="0"/>
                                          </p:stCondLst>
                                        </p:cTn>
                                        <p:tgtEl>
                                          <p:spTgt spid="8"/>
                                        </p:tgtEl>
                                        <p:attrNameLst>
                                          <p:attrName>style.visibility</p:attrName>
                                        </p:attrNameLst>
                                      </p:cBhvr>
                                      <p:to>
                                        <p:strVal val="visible"/>
                                      </p:to>
                                    </p:set>
                                    <p:animEffect transition="in" filter="checkerboard(across)">
                                      <p:cBhvr>
                                        <p:cTn id="91" dur="500"/>
                                        <p:tgtEl>
                                          <p:spTgt spid="8"/>
                                        </p:tgtEl>
                                      </p:cBhvr>
                                    </p:animEffect>
                                  </p:childTnLst>
                                  <p:subTnLst>
                                    <p:audio>
                                      <p:cMediaNode>
                                        <p:cTn display="0" masterRel="sameClick">
                                          <p:stCondLst>
                                            <p:cond evt="begin" delay="0">
                                              <p:tn val="89"/>
                                            </p:cond>
                                          </p:stCondLst>
                                          <p:endCondLst>
                                            <p:cond evt="onStopAudio" delay="0">
                                              <p:tgtEl>
                                                <p:sldTgt/>
                                              </p:tgtEl>
                                            </p:cond>
                                          </p:endCondLst>
                                        </p:cTn>
                                        <p:tgtEl>
                                          <p:sndTgt r:embed="rId6" name="Red Robin.wav"/>
                                        </p:tgtEl>
                                      </p:cMediaNode>
                                    </p:audio>
                                  </p:subTnLst>
                                </p:cTn>
                              </p:par>
                            </p:childTnLst>
                          </p:cTn>
                        </p:par>
                      </p:childTnLst>
                    </p:cTn>
                  </p:par>
                  <p:par>
                    <p:cTn id="92" fill="hold">
                      <p:stCondLst>
                        <p:cond delay="indefinite"/>
                      </p:stCondLst>
                      <p:childTnLst>
                        <p:par>
                          <p:cTn id="93" fill="hold">
                            <p:stCondLst>
                              <p:cond delay="0"/>
                            </p:stCondLst>
                            <p:childTnLst>
                              <p:par>
                                <p:cTn id="94" presetID="3" presetClass="exit" presetSubtype="10" fill="hold" nodeType="clickEffect">
                                  <p:stCondLst>
                                    <p:cond delay="0"/>
                                  </p:stCondLst>
                                  <p:childTnLst>
                                    <p:animEffect transition="out" filter="blinds(horizontal)">
                                      <p:cBhvr>
                                        <p:cTn id="95" dur="500"/>
                                        <p:tgtEl>
                                          <p:spTgt spid="8"/>
                                        </p:tgtEl>
                                      </p:cBhvr>
                                    </p:animEffect>
                                    <p:set>
                                      <p:cBhvr>
                                        <p:cTn id="96" dur="1" fill="hold">
                                          <p:stCondLst>
                                            <p:cond delay="499"/>
                                          </p:stCondLst>
                                        </p:cTn>
                                        <p:tgtEl>
                                          <p:spTgt spid="8"/>
                                        </p:tgtEl>
                                        <p:attrNameLst>
                                          <p:attrName>style.visibility</p:attrName>
                                        </p:attrNameLst>
                                      </p:cBhvr>
                                      <p:to>
                                        <p:strVal val="hidden"/>
                                      </p:to>
                                    </p:set>
                                  </p:childTnLst>
                                </p:cTn>
                              </p:par>
                            </p:childTnLst>
                          </p:cTn>
                        </p:par>
                      </p:childTnLst>
                    </p:cTn>
                  </p:par>
                  <p:par>
                    <p:cTn id="97" fill="hold">
                      <p:stCondLst>
                        <p:cond delay="indefinite"/>
                      </p:stCondLst>
                      <p:childTnLst>
                        <p:par>
                          <p:cTn id="98" fill="hold">
                            <p:stCondLst>
                              <p:cond delay="0"/>
                            </p:stCondLst>
                            <p:childTnLst>
                              <p:par>
                                <p:cTn id="99" presetID="22" presetClass="entr" presetSubtype="4" fill="hold" nodeType="clickEffect">
                                  <p:stCondLst>
                                    <p:cond delay="0"/>
                                  </p:stCondLst>
                                  <p:childTnLst>
                                    <p:set>
                                      <p:cBhvr>
                                        <p:cTn id="100" dur="1" fill="hold">
                                          <p:stCondLst>
                                            <p:cond delay="0"/>
                                          </p:stCondLst>
                                        </p:cTn>
                                        <p:tgtEl>
                                          <p:spTgt spid="4">
                                            <p:txEl>
                                              <p:pRg st="6" end="6"/>
                                            </p:txEl>
                                          </p:spTgt>
                                        </p:tgtEl>
                                        <p:attrNameLst>
                                          <p:attrName>style.visibility</p:attrName>
                                        </p:attrNameLst>
                                      </p:cBhvr>
                                      <p:to>
                                        <p:strVal val="visible"/>
                                      </p:to>
                                    </p:set>
                                    <p:animEffect transition="in" filter="wipe(down)">
                                      <p:cBhvr>
                                        <p:cTn id="101" dur="500"/>
                                        <p:tgtEl>
                                          <p:spTgt spid="4">
                                            <p:txEl>
                                              <p:pRg st="6" end="6"/>
                                            </p:txEl>
                                          </p:spTgt>
                                        </p:tgtEl>
                                      </p:cBhvr>
                                    </p:animEffect>
                                  </p:childTnLst>
                                </p:cTn>
                              </p:par>
                            </p:childTnLst>
                          </p:cTn>
                        </p:par>
                      </p:childTnLst>
                    </p:cTn>
                  </p:par>
                  <p:par>
                    <p:cTn id="102" fill="hold">
                      <p:stCondLst>
                        <p:cond delay="indefinite"/>
                      </p:stCondLst>
                      <p:childTnLst>
                        <p:par>
                          <p:cTn id="103" fill="hold">
                            <p:stCondLst>
                              <p:cond delay="0"/>
                            </p:stCondLst>
                            <p:childTnLst>
                              <p:par>
                                <p:cTn id="104" presetID="16" presetClass="entr" presetSubtype="26" fill="hold" nodeType="clickEffect">
                                  <p:stCondLst>
                                    <p:cond delay="0"/>
                                  </p:stCondLst>
                                  <p:childTnLst>
                                    <p:set>
                                      <p:cBhvr>
                                        <p:cTn id="105" dur="1" fill="hold">
                                          <p:stCondLst>
                                            <p:cond delay="0"/>
                                          </p:stCondLst>
                                        </p:cTn>
                                        <p:tgtEl>
                                          <p:spTgt spid="1030"/>
                                        </p:tgtEl>
                                        <p:attrNameLst>
                                          <p:attrName>style.visibility</p:attrName>
                                        </p:attrNameLst>
                                      </p:cBhvr>
                                      <p:to>
                                        <p:strVal val="visible"/>
                                      </p:to>
                                    </p:set>
                                    <p:animEffect transition="in" filter="barn(inHorizontal)">
                                      <p:cBhvr>
                                        <p:cTn id="106" dur="500"/>
                                        <p:tgtEl>
                                          <p:spTgt spid="1030"/>
                                        </p:tgtEl>
                                      </p:cBhvr>
                                    </p:animEffect>
                                  </p:childTnLst>
                                  <p:subTnLst>
                                    <p:audio>
                                      <p:cMediaNode>
                                        <p:cTn display="0" masterRel="sameClick">
                                          <p:stCondLst>
                                            <p:cond evt="begin" delay="0">
                                              <p:tn val="104"/>
                                            </p:cond>
                                          </p:stCondLst>
                                          <p:endCondLst>
                                            <p:cond evt="onStopAudio" delay="0">
                                              <p:tgtEl>
                                                <p:sldTgt/>
                                              </p:tgtEl>
                                            </p:cond>
                                          </p:endCondLst>
                                        </p:cTn>
                                        <p:tgtEl>
                                          <p:sndTgt r:embed="rId7" name="I'm lovin it.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0"/>
            <a:ext cx="8229600" cy="1143000"/>
          </a:xfrm>
        </p:spPr>
        <p:txBody>
          <a:bodyPr>
            <a:noAutofit/>
          </a:bodyPr>
          <a:lstStyle/>
          <a:p>
            <a:r>
              <a:rPr lang="en-US" sz="7200" dirty="0" smtClean="0"/>
              <a:t>Place</a:t>
            </a:r>
            <a:endParaRPr lang="en-US" sz="7200" dirty="0"/>
          </a:p>
        </p:txBody>
      </p:sp>
      <p:sp>
        <p:nvSpPr>
          <p:cNvPr id="3" name="Content Placeholder 2"/>
          <p:cNvSpPr>
            <a:spLocks noGrp="1"/>
          </p:cNvSpPr>
          <p:nvPr>
            <p:ph idx="1"/>
          </p:nvPr>
        </p:nvSpPr>
        <p:spPr>
          <a:xfrm>
            <a:off x="1981200" y="3429000"/>
            <a:ext cx="5334000" cy="3505199"/>
          </a:xfrm>
        </p:spPr>
        <p:txBody>
          <a:bodyPr/>
          <a:lstStyle/>
          <a:p>
            <a:pPr marL="0" indent="0" algn="ctr">
              <a:buNone/>
            </a:pPr>
            <a:r>
              <a:rPr lang="en-US" dirty="0"/>
              <a:t>How and where the consumer buys the product or service.</a:t>
            </a:r>
            <a:endParaRPr lang="en-US" dirty="0"/>
          </a:p>
        </p:txBody>
      </p:sp>
    </p:spTree>
    <p:extLst>
      <p:ext uri="{BB962C8B-B14F-4D97-AF65-F5344CB8AC3E}">
        <p14:creationId xmlns:p14="http://schemas.microsoft.com/office/powerpoint/2010/main" val="122679201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83243" y="342902"/>
            <a:ext cx="8153400" cy="685800"/>
          </a:xfrm>
        </p:spPr>
        <p:txBody>
          <a:bodyPr>
            <a:normAutofit fontScale="90000"/>
          </a:bodyPr>
          <a:lstStyle/>
          <a:p>
            <a:r>
              <a:rPr lang="en-US" dirty="0"/>
              <a:t>Place </a:t>
            </a:r>
          </a:p>
        </p:txBody>
      </p:sp>
      <p:sp>
        <p:nvSpPr>
          <p:cNvPr id="3" name="Content Placeholder 2"/>
          <p:cNvSpPr>
            <a:spLocks noGrp="1"/>
          </p:cNvSpPr>
          <p:nvPr>
            <p:ph idx="1"/>
          </p:nvPr>
        </p:nvSpPr>
        <p:spPr>
          <a:xfrm>
            <a:off x="612648" y="1600201"/>
            <a:ext cx="5026152" cy="4426802"/>
          </a:xfrm>
        </p:spPr>
        <p:txBody>
          <a:bodyPr>
            <a:normAutofit lnSpcReduction="10000"/>
          </a:bodyPr>
          <a:lstStyle/>
          <a:p>
            <a:r>
              <a:rPr lang="en-US" dirty="0" smtClean="0"/>
              <a:t>Also known as Distribution</a:t>
            </a:r>
            <a:endParaRPr lang="en-US" dirty="0"/>
          </a:p>
          <a:p>
            <a:pPr lvl="1"/>
            <a:r>
              <a:rPr lang="en-US" dirty="0" smtClean="0"/>
              <a:t>Location of your business</a:t>
            </a:r>
          </a:p>
          <a:p>
            <a:pPr lvl="2"/>
            <a:r>
              <a:rPr lang="en-US" dirty="0" smtClean="0"/>
              <a:t>Within the city, which cities, which states, which countries</a:t>
            </a:r>
          </a:p>
          <a:p>
            <a:pPr lvl="1"/>
            <a:r>
              <a:rPr lang="en-US" dirty="0" smtClean="0"/>
              <a:t>Distribution Channel - </a:t>
            </a:r>
            <a:r>
              <a:rPr lang="en-US" dirty="0"/>
              <a:t>The chain of businesses or intermediaries through which a good or service passes until it reaches the end consumer. </a:t>
            </a:r>
          </a:p>
          <a:p>
            <a:pPr lvl="1"/>
            <a:endParaRPr lang="en-US" dirty="0" smtClean="0"/>
          </a:p>
        </p:txBody>
      </p:sp>
      <p:sp>
        <p:nvSpPr>
          <p:cNvPr id="5" name="TextBox 4"/>
          <p:cNvSpPr txBox="1"/>
          <p:nvPr/>
        </p:nvSpPr>
        <p:spPr>
          <a:xfrm>
            <a:off x="509136" y="5611504"/>
            <a:ext cx="8153400" cy="830997"/>
          </a:xfrm>
          <a:prstGeom prst="rect">
            <a:avLst/>
          </a:prstGeom>
          <a:noFill/>
        </p:spPr>
        <p:txBody>
          <a:bodyPr wrap="square" rtlCol="0">
            <a:spAutoFit/>
          </a:bodyPr>
          <a:lstStyle/>
          <a:p>
            <a:pPr algn="ctr"/>
            <a:r>
              <a:rPr lang="en-US" sz="2400" b="1" dirty="0" smtClean="0"/>
              <a:t>Make products available in the RIGHT place at the RIGHT time in the RIGHT quantities.</a:t>
            </a:r>
            <a:endParaRPr lang="en-US" sz="2400" b="1" dirty="0"/>
          </a:p>
        </p:txBody>
      </p:sp>
      <p:graphicFrame>
        <p:nvGraphicFramePr>
          <p:cNvPr id="8" name="Diagram 7"/>
          <p:cNvGraphicFramePr/>
          <p:nvPr>
            <p:extLst>
              <p:ext uri="{D42A27DB-BD31-4B8C-83A1-F6EECF244321}">
                <p14:modId xmlns:p14="http://schemas.microsoft.com/office/powerpoint/2010/main" val="223026825"/>
              </p:ext>
            </p:extLst>
          </p:nvPr>
        </p:nvGraphicFramePr>
        <p:xfrm>
          <a:off x="6248400" y="2209800"/>
          <a:ext cx="2514600" cy="301710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Rectangle 8"/>
          <p:cNvSpPr/>
          <p:nvPr/>
        </p:nvSpPr>
        <p:spPr>
          <a:xfrm>
            <a:off x="5604933" y="1608668"/>
            <a:ext cx="3231206" cy="523220"/>
          </a:xfrm>
          <a:prstGeom prst="rect">
            <a:avLst/>
          </a:prstGeom>
          <a:noFill/>
        </p:spPr>
        <p:txBody>
          <a:bodyPr wrap="none" lIns="91440" tIns="45720" rIns="91440" bIns="45720">
            <a:spAutoFit/>
          </a:bodyPr>
          <a:lstStyle/>
          <a:p>
            <a:pPr algn="ctr"/>
            <a:r>
              <a:rPr lang="en-US" sz="2800" b="1" cap="none" spc="0" dirty="0" smtClean="0">
                <a:ln w="22225">
                  <a:noFill/>
                  <a:prstDash val="solid"/>
                </a:ln>
                <a:solidFill>
                  <a:schemeClr val="accent1">
                    <a:lumMod val="75000"/>
                  </a:schemeClr>
                </a:solidFill>
                <a:effectLst>
                  <a:outerShdw blurRad="63500" sx="102000" sy="102000" algn="ctr" rotWithShape="0">
                    <a:prstClr val="black">
                      <a:alpha val="40000"/>
                    </a:prstClr>
                  </a:outerShdw>
                </a:effectLst>
              </a:rPr>
              <a:t>Distribution Channel</a:t>
            </a:r>
            <a:endParaRPr lang="en-US" sz="2800" b="1" cap="none" spc="0" dirty="0">
              <a:ln w="22225">
                <a:noFill/>
                <a:prstDash val="solid"/>
              </a:ln>
              <a:solidFill>
                <a:schemeClr val="accent1">
                  <a:lumMod val="75000"/>
                </a:schemeClr>
              </a:solidFill>
              <a:effectLst>
                <a:outerShdw blurRad="63500" sx="102000" sy="102000" algn="ctr" rotWithShape="0">
                  <a:prstClr val="black">
                    <a:alpha val="40000"/>
                  </a:prstClr>
                </a:outerShdw>
              </a:effectLst>
            </a:endParaRPr>
          </a:p>
        </p:txBody>
      </p:sp>
    </p:spTree>
    <p:extLst>
      <p:ext uri="{BB962C8B-B14F-4D97-AF65-F5344CB8AC3E}">
        <p14:creationId xmlns:p14="http://schemas.microsoft.com/office/powerpoint/2010/main" val="2742651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ircle(in)">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par>
                                <p:cTn id="30" presetID="16" presetClass="entr" presetSubtype="21"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arn(inVertical)">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5">
                                            <p:txEl>
                                              <p:pRg st="0" end="0"/>
                                            </p:txEl>
                                          </p:spTgt>
                                        </p:tgtEl>
                                        <p:attrNameLst>
                                          <p:attrName>style.visibility</p:attrName>
                                        </p:attrNameLst>
                                      </p:cBhvr>
                                      <p:to>
                                        <p:strVal val="visible"/>
                                      </p:to>
                                    </p:set>
                                    <p:animEffect transition="in" filter="fade">
                                      <p:cBhvr>
                                        <p:cTn id="3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1143000"/>
          </a:xfrm>
        </p:spPr>
        <p:txBody>
          <a:bodyPr/>
          <a:lstStyle/>
          <a:p>
            <a:r>
              <a:rPr lang="en-US" dirty="0" smtClean="0"/>
              <a:t>Where do we see Marketing?</a:t>
            </a:r>
            <a:endParaRPr lang="en-US" dirty="0"/>
          </a:p>
        </p:txBody>
      </p:sp>
      <p:sp>
        <p:nvSpPr>
          <p:cNvPr id="3" name="Content Placeholder 2"/>
          <p:cNvSpPr>
            <a:spLocks noGrp="1"/>
          </p:cNvSpPr>
          <p:nvPr>
            <p:ph sz="half" idx="1"/>
          </p:nvPr>
        </p:nvSpPr>
        <p:spPr/>
        <p:txBody>
          <a:bodyPr>
            <a:normAutofit lnSpcReduction="10000"/>
          </a:bodyPr>
          <a:lstStyle/>
          <a:p>
            <a:pPr>
              <a:buFont typeface="Mini Pics Lil Stuff" panose="00000400000000000000" pitchFamily="2" charset="0"/>
              <a:buChar char="6"/>
            </a:pPr>
            <a:r>
              <a:rPr lang="en-US" dirty="0" smtClean="0"/>
              <a:t>Commercials</a:t>
            </a:r>
          </a:p>
          <a:p>
            <a:pPr>
              <a:buFont typeface="Mini Pics Lil Stuff" panose="00000400000000000000" pitchFamily="2" charset="0"/>
              <a:buChar char="6"/>
            </a:pPr>
            <a:r>
              <a:rPr lang="en-US" dirty="0" smtClean="0"/>
              <a:t>Newspapers</a:t>
            </a:r>
          </a:p>
          <a:p>
            <a:pPr>
              <a:buFont typeface="Mini Pics Lil Stuff" panose="00000400000000000000" pitchFamily="2" charset="0"/>
              <a:buChar char="6"/>
            </a:pPr>
            <a:r>
              <a:rPr lang="en-US" dirty="0" smtClean="0"/>
              <a:t>Magazines</a:t>
            </a:r>
          </a:p>
          <a:p>
            <a:pPr>
              <a:buFont typeface="Mini Pics Lil Stuff" panose="00000400000000000000" pitchFamily="2" charset="0"/>
              <a:buChar char="6"/>
            </a:pPr>
            <a:r>
              <a:rPr lang="en-US" dirty="0" smtClean="0"/>
              <a:t>Billboards</a:t>
            </a:r>
          </a:p>
          <a:p>
            <a:pPr>
              <a:buFont typeface="Mini Pics Lil Stuff" panose="00000400000000000000" pitchFamily="2" charset="0"/>
              <a:buChar char="6"/>
            </a:pPr>
            <a:r>
              <a:rPr lang="en-US" dirty="0" smtClean="0"/>
              <a:t>Buses</a:t>
            </a:r>
          </a:p>
          <a:p>
            <a:pPr>
              <a:buFont typeface="Mini Pics Lil Stuff" panose="00000400000000000000" pitchFamily="2" charset="0"/>
              <a:buChar char="6"/>
            </a:pPr>
            <a:r>
              <a:rPr lang="en-US" dirty="0" smtClean="0"/>
              <a:t>Park benches</a:t>
            </a:r>
          </a:p>
          <a:p>
            <a:pPr>
              <a:buFont typeface="Mini Pics Lil Stuff" panose="00000400000000000000" pitchFamily="2" charset="0"/>
              <a:buChar char="6"/>
            </a:pPr>
            <a:r>
              <a:rPr lang="en-US" dirty="0" smtClean="0"/>
              <a:t>Pop-ups</a:t>
            </a:r>
          </a:p>
          <a:p>
            <a:pPr>
              <a:buFont typeface="Mini Pics Lil Stuff" panose="00000400000000000000" pitchFamily="2" charset="0"/>
              <a:buChar char="6"/>
            </a:pPr>
            <a:r>
              <a:rPr lang="en-US" dirty="0" smtClean="0"/>
              <a:t>Internet Ads</a:t>
            </a:r>
          </a:p>
          <a:p>
            <a:pPr>
              <a:buFont typeface="Mini Pics Lil Stuff" panose="00000400000000000000" pitchFamily="2" charset="0"/>
              <a:buChar char="6"/>
            </a:pPr>
            <a:r>
              <a:rPr lang="en-US" dirty="0" smtClean="0"/>
              <a:t>Sides of Buildings</a:t>
            </a:r>
          </a:p>
          <a:p>
            <a:pPr>
              <a:buFont typeface="Mini Pics Lil Stuff" panose="00000400000000000000" pitchFamily="2" charset="0"/>
              <a:buChar char="6"/>
            </a:pPr>
            <a:endParaRPr lang="en-US" dirty="0" smtClean="0"/>
          </a:p>
          <a:p>
            <a:pPr>
              <a:buFont typeface="Mini Pics Lil Stuff" panose="00000400000000000000" pitchFamily="2" charset="0"/>
              <a:buChar char="6"/>
            </a:pPr>
            <a:endParaRPr lang="en-US" dirty="0"/>
          </a:p>
        </p:txBody>
      </p:sp>
      <p:sp>
        <p:nvSpPr>
          <p:cNvPr id="4" name="Content Placeholder 3"/>
          <p:cNvSpPr>
            <a:spLocks noGrp="1"/>
          </p:cNvSpPr>
          <p:nvPr>
            <p:ph sz="half" idx="2"/>
          </p:nvPr>
        </p:nvSpPr>
        <p:spPr/>
        <p:txBody>
          <a:bodyPr>
            <a:normAutofit lnSpcReduction="10000"/>
          </a:bodyPr>
          <a:lstStyle/>
          <a:p>
            <a:pPr>
              <a:buFont typeface="Mini Pics Lil Stuff" panose="00000400000000000000" pitchFamily="2" charset="0"/>
              <a:buChar char="6"/>
            </a:pPr>
            <a:r>
              <a:rPr lang="en-US" dirty="0" smtClean="0"/>
              <a:t>Home mailers</a:t>
            </a:r>
          </a:p>
          <a:p>
            <a:pPr>
              <a:buFont typeface="Mini Pics Lil Stuff" panose="00000400000000000000" pitchFamily="2" charset="0"/>
              <a:buChar char="6"/>
            </a:pPr>
            <a:r>
              <a:rPr lang="en-US" dirty="0" smtClean="0"/>
              <a:t>E-mail</a:t>
            </a:r>
          </a:p>
          <a:p>
            <a:pPr>
              <a:buFont typeface="Mini Pics Lil Stuff" panose="00000400000000000000" pitchFamily="2" charset="0"/>
              <a:buChar char="6"/>
            </a:pPr>
            <a:r>
              <a:rPr lang="en-US" dirty="0" smtClean="0"/>
              <a:t>Social Media</a:t>
            </a:r>
          </a:p>
          <a:p>
            <a:pPr>
              <a:buFont typeface="Mini Pics Lil Stuff" panose="00000400000000000000" pitchFamily="2" charset="0"/>
              <a:buChar char="6"/>
            </a:pPr>
            <a:r>
              <a:rPr lang="en-US" dirty="0" smtClean="0"/>
              <a:t>Infomercials</a:t>
            </a:r>
          </a:p>
          <a:p>
            <a:pPr>
              <a:buFont typeface="Mini Pics Lil Stuff" panose="00000400000000000000" pitchFamily="2" charset="0"/>
              <a:buChar char="6"/>
            </a:pPr>
            <a:r>
              <a:rPr lang="en-US" dirty="0" smtClean="0"/>
              <a:t>Radio</a:t>
            </a:r>
          </a:p>
          <a:p>
            <a:pPr>
              <a:buFont typeface="Mini Pics Lil Stuff" panose="00000400000000000000" pitchFamily="2" charset="0"/>
              <a:buChar char="6"/>
            </a:pPr>
            <a:r>
              <a:rPr lang="en-US" dirty="0" smtClean="0"/>
              <a:t>In movies and TV shows</a:t>
            </a:r>
          </a:p>
          <a:p>
            <a:pPr>
              <a:buFont typeface="Mini Pics Lil Stuff" panose="00000400000000000000" pitchFamily="2" charset="0"/>
              <a:buChar char="6"/>
            </a:pPr>
            <a:r>
              <a:rPr lang="en-US" dirty="0" smtClean="0"/>
              <a:t>In-Store ads</a:t>
            </a:r>
          </a:p>
          <a:p>
            <a:pPr>
              <a:buFont typeface="Mini Pics Lil Stuff" panose="00000400000000000000" pitchFamily="2" charset="0"/>
              <a:buChar char="6"/>
            </a:pPr>
            <a:r>
              <a:rPr lang="en-US" dirty="0" smtClean="0"/>
              <a:t>Celebrity branding</a:t>
            </a:r>
          </a:p>
          <a:p>
            <a:pPr>
              <a:buFont typeface="Mini Pics Lil Stuff" panose="00000400000000000000" pitchFamily="2" charset="0"/>
              <a:buChar char="6"/>
            </a:pPr>
            <a:endParaRPr lang="en-US" dirty="0" smtClean="0"/>
          </a:p>
          <a:p>
            <a:pPr>
              <a:buFont typeface="Mini Pics Lil Stuff" panose="00000400000000000000" pitchFamily="2" charset="0"/>
              <a:buChar char="6"/>
            </a:pPr>
            <a:endParaRPr lang="en-US" dirty="0"/>
          </a:p>
        </p:txBody>
      </p:sp>
      <p:pic>
        <p:nvPicPr>
          <p:cNvPr id="1026" name="Picture 2" descr="http://clearchanneloutdoor.com/assets/images/prod_pics/bus_trans_hea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41031" y="4031549"/>
            <a:ext cx="4381500" cy="205740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30" name="Picture 6" descr="http://t3.gstatic.com/images?q=tbn:ANd9GcTprMLusNVlQvD4R0Pvxy0tr84KV5TUROXPENvfcoHxAHEH4n59ONZFdo14NQ"/>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1197871">
            <a:off x="6547174" y="2698048"/>
            <a:ext cx="4279252" cy="2667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28" name="Picture 4" descr="http://www.jazzhostels.com/blog/wp-content/uploads/2009/03/times-square-billboards-cc.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569372">
            <a:off x="5301362" y="2976858"/>
            <a:ext cx="3810000" cy="28575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0122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4">
                                            <p:txEl>
                                              <p:pRg st="4" end="4"/>
                                            </p:txEl>
                                          </p:spTgt>
                                        </p:tgtEl>
                                        <p:attrNameLst>
                                          <p:attrName>style.visibility</p:attrName>
                                        </p:attrNameLst>
                                      </p:cBhvr>
                                      <p:to>
                                        <p:strVal val="visible"/>
                                      </p:to>
                                    </p:set>
                                    <p:animEffect transition="in" filter="fade">
                                      <p:cBhvr>
                                        <p:cTn id="59" dur="500"/>
                                        <p:tgtEl>
                                          <p:spTgt spid="4">
                                            <p:txEl>
                                              <p:pRg st="4" end="4"/>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nodeType="clickEffect">
                                  <p:stCondLst>
                                    <p:cond delay="0"/>
                                  </p:stCondLst>
                                  <p:childTnLst>
                                    <p:set>
                                      <p:cBhvr>
                                        <p:cTn id="63"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nodeType="clickEffect">
                                  <p:stCondLst>
                                    <p:cond delay="0"/>
                                  </p:stCondLst>
                                  <p:childTnLst>
                                    <p:set>
                                      <p:cBhvr>
                                        <p:cTn id="67"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68" fill="hold">
                      <p:stCondLst>
                        <p:cond delay="indefinite"/>
                      </p:stCondLst>
                      <p:childTnLst>
                        <p:par>
                          <p:cTn id="69" fill="hold">
                            <p:stCondLst>
                              <p:cond delay="0"/>
                            </p:stCondLst>
                            <p:childTnLst>
                              <p:par>
                                <p:cTn id="70" presetID="1" presetClass="entr" presetSubtype="0" fill="hold" nodeType="clickEffect">
                                  <p:stCondLst>
                                    <p:cond delay="0"/>
                                  </p:stCondLst>
                                  <p:childTnLst>
                                    <p:set>
                                      <p:cBhvr>
                                        <p:cTn id="71"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72" fill="hold">
                      <p:stCondLst>
                        <p:cond delay="indefinite"/>
                      </p:stCondLst>
                      <p:childTnLst>
                        <p:par>
                          <p:cTn id="73" fill="hold">
                            <p:stCondLst>
                              <p:cond delay="0"/>
                            </p:stCondLst>
                            <p:childTnLst>
                              <p:par>
                                <p:cTn id="74" presetID="2" presetClass="entr" presetSubtype="4" fill="hold" nodeType="clickEffect">
                                  <p:stCondLst>
                                    <p:cond delay="0"/>
                                  </p:stCondLst>
                                  <p:childTnLst>
                                    <p:set>
                                      <p:cBhvr>
                                        <p:cTn id="75" dur="1" fill="hold">
                                          <p:stCondLst>
                                            <p:cond delay="0"/>
                                          </p:stCondLst>
                                        </p:cTn>
                                        <p:tgtEl>
                                          <p:spTgt spid="1030"/>
                                        </p:tgtEl>
                                        <p:attrNameLst>
                                          <p:attrName>style.visibility</p:attrName>
                                        </p:attrNameLst>
                                      </p:cBhvr>
                                      <p:to>
                                        <p:strVal val="visible"/>
                                      </p:to>
                                    </p:set>
                                    <p:anim calcmode="lin" valueType="num">
                                      <p:cBhvr additive="base">
                                        <p:cTn id="76" dur="500" fill="hold"/>
                                        <p:tgtEl>
                                          <p:spTgt spid="1030"/>
                                        </p:tgtEl>
                                        <p:attrNameLst>
                                          <p:attrName>ppt_x</p:attrName>
                                        </p:attrNameLst>
                                      </p:cBhvr>
                                      <p:tavLst>
                                        <p:tav tm="0">
                                          <p:val>
                                            <p:strVal val="#ppt_x"/>
                                          </p:val>
                                        </p:tav>
                                        <p:tav tm="100000">
                                          <p:val>
                                            <p:strVal val="#ppt_x"/>
                                          </p:val>
                                        </p:tav>
                                      </p:tavLst>
                                    </p:anim>
                                    <p:anim calcmode="lin" valueType="num">
                                      <p:cBhvr additive="base">
                                        <p:cTn id="77" dur="500" fill="hold"/>
                                        <p:tgtEl>
                                          <p:spTgt spid="1030"/>
                                        </p:tgtEl>
                                        <p:attrNameLst>
                                          <p:attrName>ppt_y</p:attrName>
                                        </p:attrNameLst>
                                      </p:cBhvr>
                                      <p:tavLst>
                                        <p:tav tm="0">
                                          <p:val>
                                            <p:strVal val="1+#ppt_h/2"/>
                                          </p:val>
                                        </p:tav>
                                        <p:tav tm="100000">
                                          <p:val>
                                            <p:strVal val="#ppt_y"/>
                                          </p:val>
                                        </p:tav>
                                      </p:tavLst>
                                    </p:anim>
                                  </p:childTnLst>
                                </p:cTn>
                              </p:par>
                              <p:par>
                                <p:cTn id="78" presetID="2" presetClass="entr" presetSubtype="4" fill="hold" nodeType="withEffect">
                                  <p:stCondLst>
                                    <p:cond delay="0"/>
                                  </p:stCondLst>
                                  <p:childTnLst>
                                    <p:set>
                                      <p:cBhvr>
                                        <p:cTn id="79" dur="1" fill="hold">
                                          <p:stCondLst>
                                            <p:cond delay="0"/>
                                          </p:stCondLst>
                                        </p:cTn>
                                        <p:tgtEl>
                                          <p:spTgt spid="1028"/>
                                        </p:tgtEl>
                                        <p:attrNameLst>
                                          <p:attrName>style.visibility</p:attrName>
                                        </p:attrNameLst>
                                      </p:cBhvr>
                                      <p:to>
                                        <p:strVal val="visible"/>
                                      </p:to>
                                    </p:set>
                                    <p:anim calcmode="lin" valueType="num">
                                      <p:cBhvr additive="base">
                                        <p:cTn id="80" dur="500" fill="hold"/>
                                        <p:tgtEl>
                                          <p:spTgt spid="1028"/>
                                        </p:tgtEl>
                                        <p:attrNameLst>
                                          <p:attrName>ppt_x</p:attrName>
                                        </p:attrNameLst>
                                      </p:cBhvr>
                                      <p:tavLst>
                                        <p:tav tm="0">
                                          <p:val>
                                            <p:strVal val="#ppt_x"/>
                                          </p:val>
                                        </p:tav>
                                        <p:tav tm="100000">
                                          <p:val>
                                            <p:strVal val="#ppt_x"/>
                                          </p:val>
                                        </p:tav>
                                      </p:tavLst>
                                    </p:anim>
                                    <p:anim calcmode="lin" valueType="num">
                                      <p:cBhvr additive="base">
                                        <p:cTn id="81" dur="500" fill="hold"/>
                                        <p:tgtEl>
                                          <p:spTgt spid="1028"/>
                                        </p:tgtEl>
                                        <p:attrNameLst>
                                          <p:attrName>ppt_y</p:attrName>
                                        </p:attrNameLst>
                                      </p:cBhvr>
                                      <p:tavLst>
                                        <p:tav tm="0">
                                          <p:val>
                                            <p:strVal val="1+#ppt_h/2"/>
                                          </p:val>
                                        </p:tav>
                                        <p:tav tm="100000">
                                          <p:val>
                                            <p:strVal val="#ppt_y"/>
                                          </p:val>
                                        </p:tav>
                                      </p:tavLst>
                                    </p:anim>
                                  </p:childTnLst>
                                </p:cTn>
                              </p:par>
                              <p:par>
                                <p:cTn id="82" presetID="2" presetClass="entr" presetSubtype="4" fill="hold" nodeType="withEffect">
                                  <p:stCondLst>
                                    <p:cond delay="0"/>
                                  </p:stCondLst>
                                  <p:childTnLst>
                                    <p:set>
                                      <p:cBhvr>
                                        <p:cTn id="83" dur="1" fill="hold">
                                          <p:stCondLst>
                                            <p:cond delay="0"/>
                                          </p:stCondLst>
                                        </p:cTn>
                                        <p:tgtEl>
                                          <p:spTgt spid="1026"/>
                                        </p:tgtEl>
                                        <p:attrNameLst>
                                          <p:attrName>style.visibility</p:attrName>
                                        </p:attrNameLst>
                                      </p:cBhvr>
                                      <p:to>
                                        <p:strVal val="visible"/>
                                      </p:to>
                                    </p:set>
                                    <p:anim calcmode="lin" valueType="num">
                                      <p:cBhvr additive="base">
                                        <p:cTn id="84" dur="500" fill="hold"/>
                                        <p:tgtEl>
                                          <p:spTgt spid="1026"/>
                                        </p:tgtEl>
                                        <p:attrNameLst>
                                          <p:attrName>ppt_x</p:attrName>
                                        </p:attrNameLst>
                                      </p:cBhvr>
                                      <p:tavLst>
                                        <p:tav tm="0">
                                          <p:val>
                                            <p:strVal val="#ppt_x"/>
                                          </p:val>
                                        </p:tav>
                                        <p:tav tm="100000">
                                          <p:val>
                                            <p:strVal val="#ppt_x"/>
                                          </p:val>
                                        </p:tav>
                                      </p:tavLst>
                                    </p:anim>
                                    <p:anim calcmode="lin" valueType="num">
                                      <p:cBhvr additive="base">
                                        <p:cTn id="85"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0"/>
            <a:ext cx="8229600" cy="1143000"/>
          </a:xfrm>
        </p:spPr>
        <p:txBody>
          <a:bodyPr>
            <a:noAutofit/>
          </a:bodyPr>
          <a:lstStyle/>
          <a:p>
            <a:r>
              <a:rPr lang="en-US" sz="7200" dirty="0" smtClean="0"/>
              <a:t>Propaganda Techniques</a:t>
            </a:r>
            <a:endParaRPr lang="en-US" sz="7200" dirty="0"/>
          </a:p>
        </p:txBody>
      </p:sp>
      <p:sp>
        <p:nvSpPr>
          <p:cNvPr id="3" name="Content Placeholder 2"/>
          <p:cNvSpPr>
            <a:spLocks noGrp="1"/>
          </p:cNvSpPr>
          <p:nvPr>
            <p:ph idx="1"/>
          </p:nvPr>
        </p:nvSpPr>
        <p:spPr>
          <a:xfrm>
            <a:off x="1219200" y="3962400"/>
            <a:ext cx="6324600" cy="3505199"/>
          </a:xfrm>
        </p:spPr>
        <p:txBody>
          <a:bodyPr/>
          <a:lstStyle/>
          <a:p>
            <a:pPr marL="0" indent="0" algn="ctr">
              <a:buNone/>
            </a:pPr>
            <a:r>
              <a:rPr lang="en-US" dirty="0" smtClean="0"/>
              <a:t>Using arguments that, while convincing, are not necessarily valid.</a:t>
            </a:r>
            <a:endParaRPr lang="en-US" dirty="0"/>
          </a:p>
        </p:txBody>
      </p:sp>
    </p:spTree>
    <p:extLst>
      <p:ext uri="{BB962C8B-B14F-4D97-AF65-F5344CB8AC3E}">
        <p14:creationId xmlns:p14="http://schemas.microsoft.com/office/powerpoint/2010/main" val="367774811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Propaganda in History</a:t>
            </a:r>
            <a:endParaRPr lang="en-US" dirty="0"/>
          </a:p>
        </p:txBody>
      </p:sp>
      <p:pic>
        <p:nvPicPr>
          <p:cNvPr id="4" name="Picture 2" descr="https://encrypted-tbn2.gstatic.com/images?q=tbn:ANd9GcTrh7Bb6P5AMwwrSyeEPh1IPOJq_cnSiXN1FjiD0Czt6d_qeZU:www.media-studies.ca/articles/images/sam_ou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3580" y="1830495"/>
            <a:ext cx="1847850" cy="247650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http://static4.shop033.com/resources/89/166793/picture/6B/8491761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21983" y="1771229"/>
            <a:ext cx="1869017" cy="264193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http://imgc.allpostersimages.com/images/P-473-488-90/63/6341/RIS7100Z/posters/you-buy-em-we-ll-fly-em-defense-bonds-stamps-wwii-war-propaganda-art-print-poster.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40377" y="1830495"/>
            <a:ext cx="2138285" cy="312420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8" descr="https://s-media-cache-ak0.pinimg.com/236x/87/f8/d5/87f8d5b8336ffc0f4aa56e805034518f.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200" y="4413165"/>
            <a:ext cx="1371600" cy="191210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0" descr="http://imgc.allpostersimages.com/images/P-473-488-90/71/7115/GNRV100Z/posters/rosie-the-riveter-vintage-style-propaganda-poster.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628039" y="1830495"/>
            <a:ext cx="1905000" cy="269460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2" descr="http://www.tfaoi.com/am/8am/8am206.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63498" y="4549247"/>
            <a:ext cx="2113125" cy="173450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4" descr="https://holdouts.files.wordpress.com/2011/12/2011-04_cropped.jpe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968349" y="4525104"/>
            <a:ext cx="2443477" cy="18829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998518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Propaganda Today</a:t>
            </a:r>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1645945045"/>
              </p:ext>
            </p:extLst>
          </p:nvPr>
        </p:nvGraphicFramePr>
        <p:xfrm>
          <a:off x="6342860" y="1824355"/>
          <a:ext cx="1639887" cy="2038350"/>
        </p:xfrm>
        <a:graphic>
          <a:graphicData uri="http://schemas.openxmlformats.org/presentationml/2006/ole">
            <mc:AlternateContent xmlns:mc="http://schemas.openxmlformats.org/markup-compatibility/2006">
              <mc:Choice xmlns:v="urn:schemas-microsoft-com:vml" Requires="v">
                <p:oleObj spid="_x0000_s1047" name="Image" r:id="rId4" imgW="1639800" imgH="2039040" progId="Photoshop.Image.13">
                  <p:embed/>
                </p:oleObj>
              </mc:Choice>
              <mc:Fallback>
                <p:oleObj name="Image" r:id="rId4" imgW="1639800" imgH="2039040" progId="Photoshop.Image.13">
                  <p:embed/>
                  <p:pic>
                    <p:nvPicPr>
                      <p:cNvPr id="0" name=""/>
                      <p:cNvPicPr/>
                      <p:nvPr/>
                    </p:nvPicPr>
                    <p:blipFill>
                      <a:blip r:embed="rId5"/>
                      <a:stretch>
                        <a:fillRect/>
                      </a:stretch>
                    </p:blipFill>
                    <p:spPr>
                      <a:xfrm>
                        <a:off x="6342860" y="1824355"/>
                        <a:ext cx="1639887" cy="2038350"/>
                      </a:xfrm>
                      <a:prstGeom prst="rect">
                        <a:avLst/>
                      </a:prstGeom>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611368194"/>
              </p:ext>
            </p:extLst>
          </p:nvPr>
        </p:nvGraphicFramePr>
        <p:xfrm>
          <a:off x="4176713" y="2615141"/>
          <a:ext cx="1673225" cy="1917700"/>
        </p:xfrm>
        <a:graphic>
          <a:graphicData uri="http://schemas.openxmlformats.org/presentationml/2006/ole">
            <mc:AlternateContent xmlns:mc="http://schemas.openxmlformats.org/markup-compatibility/2006">
              <mc:Choice xmlns:v="urn:schemas-microsoft-com:vml" Requires="v">
                <p:oleObj spid="_x0000_s1048" name="Image" r:id="rId6" imgW="1673280" imgH="1917000" progId="Photoshop.Image.13">
                  <p:embed/>
                </p:oleObj>
              </mc:Choice>
              <mc:Fallback>
                <p:oleObj name="Image" r:id="rId6" imgW="1673280" imgH="1917000" progId="Photoshop.Image.13">
                  <p:embed/>
                  <p:pic>
                    <p:nvPicPr>
                      <p:cNvPr id="0" name=""/>
                      <p:cNvPicPr/>
                      <p:nvPr/>
                    </p:nvPicPr>
                    <p:blipFill>
                      <a:blip r:embed="rId7"/>
                      <a:stretch>
                        <a:fillRect/>
                      </a:stretch>
                    </p:blipFill>
                    <p:spPr>
                      <a:xfrm>
                        <a:off x="4176713" y="2615141"/>
                        <a:ext cx="1673225" cy="1917700"/>
                      </a:xfrm>
                      <a:prstGeom prst="rect">
                        <a:avLst/>
                      </a:prstGeom>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637035802"/>
              </p:ext>
            </p:extLst>
          </p:nvPr>
        </p:nvGraphicFramePr>
        <p:xfrm>
          <a:off x="359568" y="1824355"/>
          <a:ext cx="1646237" cy="1974850"/>
        </p:xfrm>
        <a:graphic>
          <a:graphicData uri="http://schemas.openxmlformats.org/presentationml/2006/ole">
            <mc:AlternateContent xmlns:mc="http://schemas.openxmlformats.org/markup-compatibility/2006">
              <mc:Choice xmlns:v="urn:schemas-microsoft-com:vml" Requires="v">
                <p:oleObj spid="_x0000_s1049" name="Image" r:id="rId8" imgW="1645920" imgH="1974960" progId="Photoshop.Image.13">
                  <p:embed/>
                </p:oleObj>
              </mc:Choice>
              <mc:Fallback>
                <p:oleObj name="Image" r:id="rId8" imgW="1645920" imgH="1974960" progId="Photoshop.Image.13">
                  <p:embed/>
                  <p:pic>
                    <p:nvPicPr>
                      <p:cNvPr id="0" name=""/>
                      <p:cNvPicPr/>
                      <p:nvPr/>
                    </p:nvPicPr>
                    <p:blipFill>
                      <a:blip r:embed="rId9"/>
                      <a:stretch>
                        <a:fillRect/>
                      </a:stretch>
                    </p:blipFill>
                    <p:spPr>
                      <a:xfrm>
                        <a:off x="359568" y="1824355"/>
                        <a:ext cx="1646237" cy="1974850"/>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2665420107"/>
              </p:ext>
            </p:extLst>
          </p:nvPr>
        </p:nvGraphicFramePr>
        <p:xfrm>
          <a:off x="399254" y="3896518"/>
          <a:ext cx="1566863" cy="1243013"/>
        </p:xfrm>
        <a:graphic>
          <a:graphicData uri="http://schemas.openxmlformats.org/presentationml/2006/ole">
            <mc:AlternateContent xmlns:mc="http://schemas.openxmlformats.org/markup-compatibility/2006">
              <mc:Choice xmlns:v="urn:schemas-microsoft-com:vml" Requires="v">
                <p:oleObj spid="_x0000_s1050" name="Image" r:id="rId10" imgW="1566360" imgH="1243440" progId="Photoshop.Image.13">
                  <p:embed/>
                </p:oleObj>
              </mc:Choice>
              <mc:Fallback>
                <p:oleObj name="Image" r:id="rId10" imgW="1566360" imgH="1243440" progId="Photoshop.Image.13">
                  <p:embed/>
                  <p:pic>
                    <p:nvPicPr>
                      <p:cNvPr id="0" name=""/>
                      <p:cNvPicPr/>
                      <p:nvPr/>
                    </p:nvPicPr>
                    <p:blipFill>
                      <a:blip r:embed="rId11"/>
                      <a:stretch>
                        <a:fillRect/>
                      </a:stretch>
                    </p:blipFill>
                    <p:spPr>
                      <a:xfrm>
                        <a:off x="399254" y="3896518"/>
                        <a:ext cx="1566863" cy="1243013"/>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3283056344"/>
              </p:ext>
            </p:extLst>
          </p:nvPr>
        </p:nvGraphicFramePr>
        <p:xfrm>
          <a:off x="6320633" y="4257147"/>
          <a:ext cx="1712913" cy="1993900"/>
        </p:xfrm>
        <a:graphic>
          <a:graphicData uri="http://schemas.openxmlformats.org/presentationml/2006/ole">
            <mc:AlternateContent xmlns:mc="http://schemas.openxmlformats.org/markup-compatibility/2006">
              <mc:Choice xmlns:v="urn:schemas-microsoft-com:vml" Requires="v">
                <p:oleObj spid="_x0000_s1051" name="Image" r:id="rId12" imgW="1712880" imgH="1993320" progId="Photoshop.Image.13">
                  <p:embed/>
                </p:oleObj>
              </mc:Choice>
              <mc:Fallback>
                <p:oleObj name="Image" r:id="rId12" imgW="1712880" imgH="1993320" progId="Photoshop.Image.13">
                  <p:embed/>
                  <p:pic>
                    <p:nvPicPr>
                      <p:cNvPr id="0" name=""/>
                      <p:cNvPicPr/>
                      <p:nvPr/>
                    </p:nvPicPr>
                    <p:blipFill>
                      <a:blip r:embed="rId13"/>
                      <a:stretch>
                        <a:fillRect/>
                      </a:stretch>
                    </p:blipFill>
                    <p:spPr>
                      <a:xfrm>
                        <a:off x="6320633" y="4257147"/>
                        <a:ext cx="1712913" cy="1993900"/>
                      </a:xfrm>
                      <a:prstGeom prst="rect">
                        <a:avLst/>
                      </a:prstGeom>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3270536157"/>
              </p:ext>
            </p:extLst>
          </p:nvPr>
        </p:nvGraphicFramePr>
        <p:xfrm>
          <a:off x="2417762" y="4163484"/>
          <a:ext cx="1719263" cy="2087563"/>
        </p:xfrm>
        <a:graphic>
          <a:graphicData uri="http://schemas.openxmlformats.org/presentationml/2006/ole">
            <mc:AlternateContent xmlns:mc="http://schemas.openxmlformats.org/markup-compatibility/2006">
              <mc:Choice xmlns:v="urn:schemas-microsoft-com:vml" Requires="v">
                <p:oleObj spid="_x0000_s1052" name="Image" r:id="rId14" imgW="1719000" imgH="2087640" progId="Photoshop.Image.13">
                  <p:embed/>
                </p:oleObj>
              </mc:Choice>
              <mc:Fallback>
                <p:oleObj name="Image" r:id="rId14" imgW="1719000" imgH="2087640" progId="Photoshop.Image.13">
                  <p:embed/>
                  <p:pic>
                    <p:nvPicPr>
                      <p:cNvPr id="0" name=""/>
                      <p:cNvPicPr/>
                      <p:nvPr/>
                    </p:nvPicPr>
                    <p:blipFill>
                      <a:blip r:embed="rId15"/>
                      <a:stretch>
                        <a:fillRect/>
                      </a:stretch>
                    </p:blipFill>
                    <p:spPr>
                      <a:xfrm>
                        <a:off x="2417762" y="4163484"/>
                        <a:ext cx="1719263" cy="2087563"/>
                      </a:xfrm>
                      <a:prstGeom prst="rect">
                        <a:avLst/>
                      </a:prstGeom>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140745033"/>
              </p:ext>
            </p:extLst>
          </p:nvPr>
        </p:nvGraphicFramePr>
        <p:xfrm>
          <a:off x="2209800" y="2087140"/>
          <a:ext cx="1639887" cy="1319213"/>
        </p:xfrm>
        <a:graphic>
          <a:graphicData uri="http://schemas.openxmlformats.org/presentationml/2006/ole">
            <mc:AlternateContent xmlns:mc="http://schemas.openxmlformats.org/markup-compatibility/2006">
              <mc:Choice xmlns:v="urn:schemas-microsoft-com:vml" Requires="v">
                <p:oleObj spid="_x0000_s1053" name="Image" r:id="rId16" imgW="1639800" imgH="1319760" progId="Photoshop.Image.13">
                  <p:embed/>
                </p:oleObj>
              </mc:Choice>
              <mc:Fallback>
                <p:oleObj name="Image" r:id="rId16" imgW="1639800" imgH="1319760" progId="Photoshop.Image.13">
                  <p:embed/>
                  <p:pic>
                    <p:nvPicPr>
                      <p:cNvPr id="0" name=""/>
                      <p:cNvPicPr/>
                      <p:nvPr/>
                    </p:nvPicPr>
                    <p:blipFill>
                      <a:blip r:embed="rId17"/>
                      <a:stretch>
                        <a:fillRect/>
                      </a:stretch>
                    </p:blipFill>
                    <p:spPr>
                      <a:xfrm>
                        <a:off x="2209800" y="2087140"/>
                        <a:ext cx="1639887" cy="1319213"/>
                      </a:xfrm>
                      <a:prstGeom prst="rect">
                        <a:avLst/>
                      </a:prstGeom>
                    </p:spPr>
                  </p:pic>
                </p:oleObj>
              </mc:Fallback>
            </mc:AlternateContent>
          </a:graphicData>
        </a:graphic>
      </p:graphicFrame>
    </p:spTree>
    <p:extLst>
      <p:ext uri="{BB962C8B-B14F-4D97-AF65-F5344CB8AC3E}">
        <p14:creationId xmlns:p14="http://schemas.microsoft.com/office/powerpoint/2010/main" val="42051404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Bandwagon</a:t>
            </a:r>
            <a:endParaRPr lang="en-US" dirty="0"/>
          </a:p>
        </p:txBody>
      </p:sp>
      <p:sp>
        <p:nvSpPr>
          <p:cNvPr id="3" name="Content Placeholder 2"/>
          <p:cNvSpPr>
            <a:spLocks noGrp="1"/>
          </p:cNvSpPr>
          <p:nvPr>
            <p:ph idx="1"/>
          </p:nvPr>
        </p:nvSpPr>
        <p:spPr>
          <a:xfrm>
            <a:off x="457200" y="1600201"/>
            <a:ext cx="5181600" cy="4267199"/>
          </a:xfrm>
        </p:spPr>
        <p:txBody>
          <a:bodyPr>
            <a:normAutofit lnSpcReduction="10000"/>
          </a:bodyPr>
          <a:lstStyle/>
          <a:p>
            <a:pPr>
              <a:buFont typeface="Wingdings" panose="05000000000000000000" pitchFamily="2" charset="2"/>
              <a:buChar char="§"/>
            </a:pPr>
            <a:r>
              <a:rPr lang="en-US" dirty="0"/>
              <a:t>“Everybody is doing it”</a:t>
            </a:r>
          </a:p>
          <a:p>
            <a:pPr>
              <a:buFont typeface="Wingdings" panose="05000000000000000000" pitchFamily="2" charset="2"/>
              <a:buChar char="§"/>
            </a:pPr>
            <a:r>
              <a:rPr lang="en-US" dirty="0"/>
              <a:t>Invites those not already on the bandwagon to join those already on the road to certain victory</a:t>
            </a:r>
          </a:p>
          <a:p>
            <a:pPr>
              <a:buFont typeface="Wingdings" panose="05000000000000000000" pitchFamily="2" charset="2"/>
              <a:buChar char="§"/>
            </a:pPr>
            <a:r>
              <a:rPr lang="en-US" dirty="0"/>
              <a:t>Used to convince the audience that this is a mass movement and it is in their best interest to join</a:t>
            </a:r>
          </a:p>
          <a:p>
            <a:pPr>
              <a:buFont typeface="Wingdings" panose="05000000000000000000" pitchFamily="2" charset="2"/>
              <a:buChar char="§"/>
            </a:pPr>
            <a:endParaRPr lang="en-US" dirty="0"/>
          </a:p>
        </p:txBody>
      </p:sp>
      <p:pic>
        <p:nvPicPr>
          <p:cNvPr id="4" name="Picture 3" descr="http://hs.riverdale.k12.or.us/~dthompso/exhib_03/tianaa/cok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7400" y="1612272"/>
            <a:ext cx="3060700" cy="4167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9493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Beautiful People</a:t>
            </a:r>
            <a:endParaRPr lang="en-US" dirty="0"/>
          </a:p>
        </p:txBody>
      </p:sp>
      <p:sp>
        <p:nvSpPr>
          <p:cNvPr id="3" name="Content Placeholder 2"/>
          <p:cNvSpPr>
            <a:spLocks noGrp="1"/>
          </p:cNvSpPr>
          <p:nvPr>
            <p:ph idx="1"/>
          </p:nvPr>
        </p:nvSpPr>
        <p:spPr>
          <a:xfrm>
            <a:off x="457200" y="1600201"/>
            <a:ext cx="5181600" cy="3352799"/>
          </a:xfrm>
        </p:spPr>
        <p:txBody>
          <a:bodyPr>
            <a:normAutofit fontScale="85000" lnSpcReduction="10000"/>
          </a:bodyPr>
          <a:lstStyle/>
          <a:p>
            <a:pPr>
              <a:buFont typeface="Wingdings" panose="05000000000000000000" pitchFamily="2" charset="2"/>
              <a:buChar char="§"/>
            </a:pPr>
            <a:r>
              <a:rPr lang="en-US" dirty="0"/>
              <a:t>Deals with famous people or depicts happy, attractive people</a:t>
            </a:r>
          </a:p>
          <a:p>
            <a:pPr>
              <a:buFont typeface="Wingdings" panose="05000000000000000000" pitchFamily="2" charset="2"/>
              <a:buChar char="§"/>
            </a:pPr>
            <a:r>
              <a:rPr lang="en-US" dirty="0"/>
              <a:t>Makes the target audience feel that if they buy the product, they too will be happy or successful.</a:t>
            </a:r>
          </a:p>
          <a:p>
            <a:pPr>
              <a:buFont typeface="Wingdings" panose="05000000000000000000" pitchFamily="2" charset="2"/>
              <a:buChar char="§"/>
            </a:pPr>
            <a:r>
              <a:rPr lang="en-US" dirty="0"/>
              <a:t>“Beautiful people” is so rampant in advertising that it creates unrealistic expectations:</a:t>
            </a:r>
          </a:p>
          <a:p>
            <a:pPr>
              <a:buFont typeface="Wingdings" panose="05000000000000000000" pitchFamily="2" charset="2"/>
              <a:buChar char="§"/>
            </a:pPr>
            <a:endParaRPr lang="en-US" dirty="0"/>
          </a:p>
        </p:txBody>
      </p:sp>
      <p:pic>
        <p:nvPicPr>
          <p:cNvPr id="5" name="Picture 4" descr="http://thegrandnarrative.files.wordpress.com/2011/06/g-na-juvis-photoshop-2.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62600" y="1828800"/>
            <a:ext cx="3475310" cy="411670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457200" y="4953000"/>
            <a:ext cx="4724400" cy="1200329"/>
          </a:xfrm>
          <a:prstGeom prst="rect">
            <a:avLst/>
          </a:prstGeom>
          <a:solidFill>
            <a:srgbClr val="BF9330"/>
          </a:solidFill>
          <a:ln w="38100">
            <a:solidFill>
              <a:srgbClr val="7F815B"/>
            </a:solidFill>
          </a:ln>
        </p:spPr>
        <p:txBody>
          <a:bodyPr wrap="square" rtlCol="0">
            <a:spAutoFit/>
          </a:bodyPr>
          <a:lstStyle/>
          <a:p>
            <a:r>
              <a:rPr lang="en-US" dirty="0"/>
              <a:t>“Don’t feel bad you don’t look like the girl in the magazine—the girl in the magazine doesn’t look like the girl in the magazine.”</a:t>
            </a:r>
          </a:p>
          <a:p>
            <a:endParaRPr lang="en-US" dirty="0"/>
          </a:p>
        </p:txBody>
      </p:sp>
    </p:spTree>
    <p:extLst>
      <p:ext uri="{BB962C8B-B14F-4D97-AF65-F5344CB8AC3E}">
        <p14:creationId xmlns:p14="http://schemas.microsoft.com/office/powerpoint/2010/main" val="985567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err="1" smtClean="0"/>
              <a:t>Cardstacking</a:t>
            </a:r>
            <a:endParaRPr lang="en-US" dirty="0"/>
          </a:p>
        </p:txBody>
      </p:sp>
      <p:sp>
        <p:nvSpPr>
          <p:cNvPr id="3" name="Content Placeholder 2"/>
          <p:cNvSpPr>
            <a:spLocks noGrp="1"/>
          </p:cNvSpPr>
          <p:nvPr>
            <p:ph idx="1"/>
          </p:nvPr>
        </p:nvSpPr>
        <p:spPr>
          <a:xfrm>
            <a:off x="457200" y="1600201"/>
            <a:ext cx="4572000" cy="3505199"/>
          </a:xfrm>
        </p:spPr>
        <p:txBody>
          <a:bodyPr>
            <a:normAutofit/>
          </a:bodyPr>
          <a:lstStyle/>
          <a:p>
            <a:pPr>
              <a:buFont typeface="Wingdings" panose="05000000000000000000" pitchFamily="2" charset="2"/>
              <a:buChar char="§"/>
            </a:pPr>
            <a:r>
              <a:rPr lang="en-US" dirty="0"/>
              <a:t>Making one side or product look better by mentioning only some of the facts</a:t>
            </a:r>
          </a:p>
          <a:p>
            <a:pPr>
              <a:buFont typeface="Wingdings" panose="05000000000000000000" pitchFamily="2" charset="2"/>
              <a:buChar char="§"/>
            </a:pPr>
            <a:endParaRPr lang="en-US" dirty="0"/>
          </a:p>
        </p:txBody>
      </p:sp>
      <p:pic>
        <p:nvPicPr>
          <p:cNvPr id="6" name="Picture 2" descr="http://acimg.auctivacommerce.com/imgdata/0/2/4/6/4/0/webimg/422916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0" y="1447800"/>
            <a:ext cx="3657600" cy="4762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4463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Common Man</a:t>
            </a:r>
            <a:endParaRPr lang="en-US" dirty="0"/>
          </a:p>
        </p:txBody>
      </p:sp>
      <p:sp>
        <p:nvSpPr>
          <p:cNvPr id="3" name="Content Placeholder 2"/>
          <p:cNvSpPr>
            <a:spLocks noGrp="1"/>
          </p:cNvSpPr>
          <p:nvPr>
            <p:ph idx="1"/>
          </p:nvPr>
        </p:nvSpPr>
        <p:spPr>
          <a:xfrm>
            <a:off x="457200" y="1600201"/>
            <a:ext cx="4572000" cy="4190999"/>
          </a:xfrm>
        </p:spPr>
        <p:txBody>
          <a:bodyPr>
            <a:normAutofit fontScale="85000" lnSpcReduction="20000"/>
          </a:bodyPr>
          <a:lstStyle/>
          <a:p>
            <a:pPr>
              <a:buFont typeface="Wingdings" panose="05000000000000000000" pitchFamily="2" charset="2"/>
              <a:buChar char="§"/>
            </a:pPr>
            <a:r>
              <a:rPr lang="en-US" dirty="0"/>
              <a:t>“Plain folks” or “ordinary people” sell</a:t>
            </a:r>
          </a:p>
          <a:p>
            <a:pPr>
              <a:buFont typeface="Wingdings" panose="05000000000000000000" pitchFamily="2" charset="2"/>
              <a:buChar char="§"/>
            </a:pPr>
            <a:r>
              <a:rPr lang="en-US" dirty="0"/>
              <a:t>Convince the target audience that the product reflects the common sense of the people.</a:t>
            </a:r>
          </a:p>
          <a:p>
            <a:pPr>
              <a:buFont typeface="Wingdings" panose="05000000000000000000" pitchFamily="2" charset="2"/>
              <a:buChar char="§"/>
            </a:pPr>
            <a:r>
              <a:rPr lang="en-US" dirty="0"/>
              <a:t>Use of ordinary language, clothing, people in an attempt to align their product with the “average person.”</a:t>
            </a:r>
          </a:p>
          <a:p>
            <a:pPr>
              <a:buFont typeface="Wingdings" panose="05000000000000000000" pitchFamily="2" charset="2"/>
              <a:buChar char="§"/>
            </a:pPr>
            <a:endParaRPr lang="en-US" dirty="0"/>
          </a:p>
        </p:txBody>
      </p:sp>
      <p:pic>
        <p:nvPicPr>
          <p:cNvPr id="5" name="Picture 2" descr="C:\Users\Megan.Rees\Documents\aCTE Intro\Marketing\ordinarysell.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57800" y="1600201"/>
            <a:ext cx="3502298" cy="495422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2024884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Glittering Generalities</a:t>
            </a:r>
            <a:endParaRPr lang="en-US" dirty="0"/>
          </a:p>
        </p:txBody>
      </p:sp>
      <p:sp>
        <p:nvSpPr>
          <p:cNvPr id="3" name="Content Placeholder 2"/>
          <p:cNvSpPr>
            <a:spLocks noGrp="1"/>
          </p:cNvSpPr>
          <p:nvPr>
            <p:ph idx="1"/>
          </p:nvPr>
        </p:nvSpPr>
        <p:spPr>
          <a:xfrm>
            <a:off x="457200" y="1600201"/>
            <a:ext cx="3657600" cy="3962399"/>
          </a:xfrm>
        </p:spPr>
        <p:txBody>
          <a:bodyPr>
            <a:normAutofit fontScale="92500" lnSpcReduction="20000"/>
          </a:bodyPr>
          <a:lstStyle/>
          <a:p>
            <a:pPr>
              <a:buFont typeface="Wingdings" panose="05000000000000000000" pitchFamily="2" charset="2"/>
              <a:buChar char="§"/>
            </a:pPr>
            <a:r>
              <a:rPr lang="en-US" dirty="0"/>
              <a:t>Use emotionally appealing words, but present no concrete argument or analysis.</a:t>
            </a:r>
          </a:p>
          <a:p>
            <a:pPr>
              <a:buFont typeface="Wingdings" panose="05000000000000000000" pitchFamily="2" charset="2"/>
              <a:buChar char="§"/>
            </a:pPr>
            <a:r>
              <a:rPr lang="en-US" dirty="0"/>
              <a:t>Broad statements used to associate the product with audience beliefs and values</a:t>
            </a:r>
          </a:p>
          <a:p>
            <a:pPr>
              <a:buFont typeface="Wingdings" panose="05000000000000000000" pitchFamily="2" charset="2"/>
              <a:buChar char="§"/>
            </a:pPr>
            <a:endParaRPr lang="en-US" dirty="0"/>
          </a:p>
        </p:txBody>
      </p:sp>
      <p:pic>
        <p:nvPicPr>
          <p:cNvPr id="6" name="Picture 2" descr="http://static.guim.co.uk/sys-images/Media/Pix/pictures/2009/12/15/1260894038673/Twiggy-in-Olay-advert-00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14800" y="2057400"/>
            <a:ext cx="4749800" cy="2849880"/>
          </a:xfrm>
          <a:prstGeom prst="rect">
            <a:avLst/>
          </a:prstGeom>
          <a:noFill/>
          <a:extLst>
            <a:ext uri="{909E8E84-426E-40DD-AFC4-6F175D3DCCD1}">
              <a14:hiddenFill xmlns:a14="http://schemas.microsoft.com/office/drawing/2010/main">
                <a:solidFill>
                  <a:srgbClr val="FFFFFF"/>
                </a:solidFill>
              </a14:hiddenFill>
            </a:ext>
          </a:extLst>
        </p:spPr>
      </p:pic>
      <p:pic>
        <p:nvPicPr>
          <p:cNvPr id="7" name="Worlds Best Cup of Coffee">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4114800" y="1936677"/>
            <a:ext cx="4834564" cy="3625923"/>
          </a:xfrm>
          <a:prstGeom prst="rect">
            <a:avLst/>
          </a:prstGeom>
        </p:spPr>
      </p:pic>
    </p:spTree>
    <p:extLst>
      <p:ext uri="{BB962C8B-B14F-4D97-AF65-F5344CB8AC3E}">
        <p14:creationId xmlns:p14="http://schemas.microsoft.com/office/powerpoint/2010/main" val="297632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7"/>
                </p:tgtEl>
              </p:cMediaNode>
            </p:vide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Emotional Appeal</a:t>
            </a:r>
            <a:endParaRPr lang="en-US" dirty="0"/>
          </a:p>
        </p:txBody>
      </p:sp>
      <p:sp>
        <p:nvSpPr>
          <p:cNvPr id="3" name="Content Placeholder 2"/>
          <p:cNvSpPr>
            <a:spLocks noGrp="1"/>
          </p:cNvSpPr>
          <p:nvPr>
            <p:ph idx="1"/>
          </p:nvPr>
        </p:nvSpPr>
        <p:spPr>
          <a:xfrm>
            <a:off x="457200" y="1600201"/>
            <a:ext cx="3657600" cy="3962399"/>
          </a:xfrm>
        </p:spPr>
        <p:txBody>
          <a:bodyPr>
            <a:normAutofit fontScale="92500" lnSpcReduction="20000"/>
          </a:bodyPr>
          <a:lstStyle/>
          <a:p>
            <a:pPr>
              <a:buFont typeface="Wingdings" panose="05000000000000000000" pitchFamily="2" charset="2"/>
              <a:buChar char="§"/>
            </a:pPr>
            <a:r>
              <a:rPr lang="en-US" dirty="0"/>
              <a:t>Arouse emotions such as fear, humor, love, or desire</a:t>
            </a:r>
          </a:p>
          <a:p>
            <a:pPr lvl="1"/>
            <a:r>
              <a:rPr lang="en-US" dirty="0"/>
              <a:t>The ad makes you cry (Hallmark cards)</a:t>
            </a:r>
          </a:p>
          <a:p>
            <a:pPr lvl="1"/>
            <a:r>
              <a:rPr lang="en-US" dirty="0"/>
              <a:t>The ad makes you angry (Politics)</a:t>
            </a:r>
          </a:p>
          <a:p>
            <a:pPr lvl="1"/>
            <a:r>
              <a:rPr lang="en-US" dirty="0"/>
              <a:t>The ad makes you nervous or afraid (Home security)</a:t>
            </a:r>
          </a:p>
          <a:p>
            <a:pPr>
              <a:buFont typeface="Wingdings" panose="05000000000000000000" pitchFamily="2" charset="2"/>
              <a:buChar char="§"/>
            </a:pPr>
            <a:endParaRPr lang="en-US" dirty="0"/>
          </a:p>
        </p:txBody>
      </p:sp>
      <p:pic>
        <p:nvPicPr>
          <p:cNvPr id="8" name="Picture 2" descr="Car accident happens everyday, and it is really hurt people. This picture can directly make me feel hurtful about car accident. It can warn people to drive safely and slow all the time. Its design is also very persuasion. http://www.inspirefirst.com/2013/02/21/stunning-ad-campaig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1752600"/>
            <a:ext cx="3582924" cy="4186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7015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Name Calling</a:t>
            </a:r>
            <a:endParaRPr lang="en-US" dirty="0"/>
          </a:p>
        </p:txBody>
      </p:sp>
      <p:sp>
        <p:nvSpPr>
          <p:cNvPr id="3" name="Content Placeholder 2"/>
          <p:cNvSpPr>
            <a:spLocks noGrp="1"/>
          </p:cNvSpPr>
          <p:nvPr>
            <p:ph idx="1"/>
          </p:nvPr>
        </p:nvSpPr>
        <p:spPr>
          <a:xfrm>
            <a:off x="457200" y="1600201"/>
            <a:ext cx="4267200" cy="4724399"/>
          </a:xfrm>
        </p:spPr>
        <p:txBody>
          <a:bodyPr>
            <a:normAutofit fontScale="92500" lnSpcReduction="10000"/>
          </a:bodyPr>
          <a:lstStyle/>
          <a:p>
            <a:pPr>
              <a:buFont typeface="Wingdings" panose="05000000000000000000" pitchFamily="2" charset="2"/>
              <a:buChar char="§"/>
            </a:pPr>
            <a:r>
              <a:rPr lang="en-US" dirty="0"/>
              <a:t>Negative words or names used to create an unfavorable opinion of the competition</a:t>
            </a:r>
          </a:p>
          <a:p>
            <a:pPr lvl="1">
              <a:buFont typeface="Wingdings" panose="05000000000000000000" pitchFamily="2" charset="2"/>
              <a:buChar char="§"/>
            </a:pPr>
            <a:r>
              <a:rPr lang="en-US" dirty="0"/>
              <a:t>Can name a specific company, or be general</a:t>
            </a:r>
          </a:p>
          <a:p>
            <a:pPr lvl="1">
              <a:buFont typeface="Wingdings" panose="05000000000000000000" pitchFamily="2" charset="2"/>
              <a:buChar char="§"/>
            </a:pPr>
            <a:r>
              <a:rPr lang="en-US" dirty="0"/>
              <a:t>Not just pointing out how their product is better, but pointing out that the competition is worse</a:t>
            </a:r>
          </a:p>
          <a:p>
            <a:pPr marL="365760" lvl="1" indent="0">
              <a:buNone/>
            </a:pPr>
            <a:endParaRPr lang="en-US" dirty="0"/>
          </a:p>
        </p:txBody>
      </p:sp>
      <p:pic>
        <p:nvPicPr>
          <p:cNvPr id="5" name="Picture 8" descr="http://somepolis.ch/wordpress/wp-content/uploads/2013/04/negative-campaigning-USA-Obam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41731" y="1600201"/>
            <a:ext cx="3473644" cy="193478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https://encrypted-tbn0.gstatic.com/images?q=tbn:ANd9GcQHKcEJClLVuxlhAvsG6n-gkCYnMeQ4hxTCKXXoxF2G-bRsJou1gQ:b1969d.medialib.glogster.com/media/47482eb78a47e205dd2bd762e068716ec6db7930a0d9cb417a50e637f1b8880b/name-calling.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78074" y="3657601"/>
            <a:ext cx="3200957" cy="22252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027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heel(1)">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13153" y="0"/>
            <a:ext cx="8229600" cy="1143000"/>
          </a:xfrm>
        </p:spPr>
        <p:txBody>
          <a:bodyPr>
            <a:normAutofit/>
          </a:bodyPr>
          <a:lstStyle/>
          <a:p>
            <a:r>
              <a:rPr lang="en-US" dirty="0" smtClean="0"/>
              <a:t>The 4 P’s of Marketing</a:t>
            </a:r>
            <a:endParaRPr lang="en-US" dirty="0"/>
          </a:p>
        </p:txBody>
      </p:sp>
      <p:sp>
        <p:nvSpPr>
          <p:cNvPr id="3" name="Content Placeholder 2"/>
          <p:cNvSpPr>
            <a:spLocks noGrp="1"/>
          </p:cNvSpPr>
          <p:nvPr>
            <p:ph idx="1"/>
          </p:nvPr>
        </p:nvSpPr>
        <p:spPr>
          <a:xfrm>
            <a:off x="612648" y="1600200"/>
            <a:ext cx="5726239" cy="4953000"/>
          </a:xfrm>
        </p:spPr>
        <p:txBody>
          <a:bodyPr>
            <a:normAutofit/>
          </a:bodyPr>
          <a:lstStyle/>
          <a:p>
            <a:pPr marL="857250" indent="-857250">
              <a:buFont typeface="Mini Pics Lil Stuff" panose="00000400000000000000" pitchFamily="2" charset="0"/>
              <a:buChar char="6"/>
            </a:pPr>
            <a:r>
              <a:rPr lang="en-US" sz="5400" b="1" dirty="0" smtClean="0"/>
              <a:t>Product</a:t>
            </a:r>
            <a:r>
              <a:rPr lang="en-US" sz="5400" dirty="0" smtClean="0"/>
              <a:t>  </a:t>
            </a:r>
            <a:endParaRPr lang="en-US" sz="5400" b="1" dirty="0" smtClean="0"/>
          </a:p>
          <a:p>
            <a:pPr marL="857250" indent="-857250">
              <a:buFont typeface="Mini Pics Lil Stuff" panose="00000400000000000000" pitchFamily="2" charset="0"/>
              <a:buChar char="6"/>
            </a:pPr>
            <a:r>
              <a:rPr lang="en-US" sz="5400" b="1" dirty="0" smtClean="0"/>
              <a:t>Price</a:t>
            </a:r>
          </a:p>
          <a:p>
            <a:pPr marL="857250" indent="-857250">
              <a:buFont typeface="Mini Pics Lil Stuff" panose="00000400000000000000" pitchFamily="2" charset="0"/>
              <a:buChar char="6"/>
            </a:pPr>
            <a:r>
              <a:rPr lang="en-US" sz="5400" b="1" dirty="0" smtClean="0"/>
              <a:t>Promotion</a:t>
            </a:r>
          </a:p>
          <a:p>
            <a:pPr marL="857250" indent="-857250">
              <a:buFont typeface="Mini Pics Lil Stuff" panose="00000400000000000000" pitchFamily="2" charset="0"/>
              <a:buChar char="6"/>
            </a:pPr>
            <a:r>
              <a:rPr lang="en-US" sz="5400" b="1" dirty="0" smtClean="0"/>
              <a:t>Place</a:t>
            </a:r>
            <a:endParaRPr lang="en-US" sz="5400" dirty="0"/>
          </a:p>
        </p:txBody>
      </p:sp>
      <p:pic>
        <p:nvPicPr>
          <p:cNvPr id="1028" name="Picture 4" descr="http://project-empathy.com/wp-content/uploads/2011/10/HEALTHCARE-BLANKET.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24200" y="-2362200"/>
            <a:ext cx="1403753" cy="140375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034" name="Picture 10" descr="http://t2.gstatic.com/images?q=tbn:ANd9GcRRMVI2KCl3I_snfsDLd1-ZLzJhkHX0CUKfK5v6fB_6YeolAmsbx8oij4W66w"/>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64328" y="5715000"/>
            <a:ext cx="2175655" cy="14478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036" name="Picture 12" descr="http://www.localonlinemarketingsolutions.org/wp-content/uploads/2012/08/price-tag.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829800" y="3138196"/>
            <a:ext cx="1309489" cy="162880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032" name="Picture 8" descr="http://t3.gstatic.com/images?q=tbn:ANd9GcQiuh-GkQEalQD57GvCX-FInY8l29UB6Dv8nUyT3xJSEk6Hu4MzZRCFrmSzZ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14600" y="3395401"/>
            <a:ext cx="1759527" cy="13716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315872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par>
                                <p:cTn id="8" presetID="41" presetClass="path" presetSubtype="0" accel="50000" decel="50000" fill="hold" nodeType="withEffect">
                                  <p:stCondLst>
                                    <p:cond delay="0"/>
                                  </p:stCondLst>
                                  <p:childTnLst>
                                    <p:animMotion origin="layout" path="M -2.77778E-6 -0.00255 C 0.00729 -0.01711 0.0342 -0.03144 0.04341 -0.03144 C 0.10261 -0.03144 0.16354 0.19394 0.16354 0.41932 C 0.16354 0.30536 0.19375 0.19394 0.22275 0.19394 C 0.25295 0.19394 0.28195 0.30744 0.28195 0.41932 C 0.28195 0.36338 0.29723 0.30536 0.31233 0.30536 C 0.32761 0.30536 0.34288 0.3613 0.34288 0.41932 C 0.34288 0.39043 0.35052 0.36338 0.35816 0.36338 C 0.3658 0.36338 0.37344 0.39204 0.37344 0.41932 C 0.37344 0.40453 0.37726 0.39043 0.38091 0.39043 C 0.38282 0.39043 0.38854 0.40499 0.38854 0.41932 C 0.38854 0.41192 0.39045 0.40453 0.39254 0.40453 C 0.39254 0.40291 0.39636 0.41146 0.39636 0.41932 C 0.39636 0.41539 0.39636 0.41192 0.39844 0.41192 C 0.39844 0.41377 0.40052 0.41585 0.40052 0.41932 C 0.40052 0.41747 0.40052 0.41539 0.40052 0.41377 C 0.40226 0.41377 0.40226 0.41539 0.40226 0.41747 C 0.40434 0.41747 0.40434 0.41585 0.40434 0.41377 C 0.4066 0.41377 0.4066 0.41539 0.4066 0.41747 " pathEditMode="relative" rAng="0" ptsTypes="fffffffffffffffffff">
                                      <p:cBhvr>
                                        <p:cTn id="9" dur="2000" fill="hold"/>
                                        <p:tgtEl>
                                          <p:spTgt spid="1028"/>
                                        </p:tgtEl>
                                        <p:attrNameLst>
                                          <p:attrName>ppt_x</p:attrName>
                                          <p:attrName>ppt_y</p:attrName>
                                        </p:attrNameLst>
                                      </p:cBhvr>
                                      <p:rCtr x="20330" y="19649"/>
                                    </p:animMotion>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circle(in)">
                                      <p:cBhvr>
                                        <p:cTn id="14" dur="2000"/>
                                        <p:tgtEl>
                                          <p:spTgt spid="3">
                                            <p:txEl>
                                              <p:pRg st="1" end="1"/>
                                            </p:txEl>
                                          </p:spTgt>
                                        </p:tgtEl>
                                      </p:cBhvr>
                                    </p:animEffect>
                                  </p:childTnLst>
                                </p:cTn>
                              </p:par>
                              <p:par>
                                <p:cTn id="15" presetID="50" presetClass="path" presetSubtype="0" accel="50000" decel="50000" fill="hold" nodeType="withEffect">
                                  <p:stCondLst>
                                    <p:cond delay="0"/>
                                  </p:stCondLst>
                                  <p:childTnLst>
                                    <p:animMotion origin="layout" path="M 2.22222E-6 -0.04438 L -0.17743 -0.04438 C -0.25747 -0.04438 -0.35486 -0.08738 -0.35486 -0.12136 L -0.35486 -0.19834 " pathEditMode="relative" rAng="0" ptsTypes="FfFF">
                                      <p:cBhvr>
                                        <p:cTn id="16" dur="2000" fill="hold"/>
                                        <p:tgtEl>
                                          <p:spTgt spid="1036"/>
                                        </p:tgtEl>
                                        <p:attrNameLst>
                                          <p:attrName>ppt_x</p:attrName>
                                          <p:attrName>ppt_y</p:attrName>
                                        </p:attrNameLst>
                                      </p:cBhvr>
                                      <p:rCtr x="-17743" y="-7698"/>
                                    </p:animMotion>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2"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3" dur="1000"/>
                                        <p:tgtEl>
                                          <p:spTgt spid="3">
                                            <p:txEl>
                                              <p:pRg st="2" end="2"/>
                                            </p:txEl>
                                          </p:spTgt>
                                        </p:tgtEl>
                                      </p:cBhvr>
                                    </p:animEffect>
                                  </p:childTnLst>
                                </p:cTn>
                              </p:par>
                              <p:par>
                                <p:cTn id="24" presetID="0" presetClass="path" presetSubtype="0" accel="50000" decel="50000" fill="hold" nodeType="withEffect">
                                  <p:stCondLst>
                                    <p:cond delay="0"/>
                                  </p:stCondLst>
                                  <p:childTnLst>
                                    <p:animMotion origin="layout" path="M -0.00451 -0.11581 C 0.04618 -0.12829 0.09618 -0.11673 0.14653 -0.10772 C 0.20382 -0.09732 0.26024 -0.08483 0.31788 -0.08067 C 0.33559 -0.07767 0.3533 -0.07466 0.37101 -0.07235 C 0.38403 -0.07073 0.4099 -0.06703 0.4099 -0.0668 C 0.44149 -0.05594 0.47361 -0.04438 0.50556 -0.03698 C 0.51163 -0.0356 0.51788 -0.03536 0.52396 -0.03444 C 0.53507 -0.03282 0.55677 -0.02889 0.55677 -0.02866 C 0.60122 -0.01225 0.64722 -0.00485 0.69358 -0.00185 C 0.70972 0.00185 0.72639 0.00255 0.74236 0.00648 C 0.74531 0.00717 0.74774 0.01064 0.7507 0.01179 C 0.77083 0.02011 0.79306 0.02312 0.81372 0.02543 C 0.83333 0.03445 0.85469 0.03791 0.87517 0.04161 C 0.91458 0.04069 0.95417 0.04069 0.9934 0.03907 C 1.00556 0.03861 1.01979 0.03029 1.03021 0.02266 C 1.03438 0.01942 1.03837 0.01549 1.04254 0.01179 C 1.04462 0.00994 1.04861 0.00648 1.04861 0.00671 C 1.05382 -0.01525 1.04792 -0.00994 1.03229 -0.00994 L 1.00781 -0.01525 " pathEditMode="relative" rAng="0" ptsTypes="fffffffffffffffffAA">
                                      <p:cBhvr>
                                        <p:cTn id="25" dur="2000" fill="hold"/>
                                        <p:tgtEl>
                                          <p:spTgt spid="1032"/>
                                        </p:tgtEl>
                                        <p:attrNameLst>
                                          <p:attrName>ppt_x</p:attrName>
                                          <p:attrName>ppt_y</p:attrName>
                                        </p:attrNameLst>
                                      </p:cBhvr>
                                      <p:rCtr x="52917" y="7235"/>
                                    </p:animMotion>
                                  </p:childTnLst>
                                </p:cTn>
                              </p:par>
                            </p:childTnLst>
                          </p:cTn>
                        </p:par>
                      </p:childTnLst>
                    </p:cTn>
                  </p:par>
                  <p:par>
                    <p:cTn id="26" fill="hold">
                      <p:stCondLst>
                        <p:cond delay="indefinite"/>
                      </p:stCondLst>
                      <p:childTnLst>
                        <p:par>
                          <p:cTn id="27" fill="hold">
                            <p:stCondLst>
                              <p:cond delay="0"/>
                            </p:stCondLst>
                            <p:childTnLst>
                              <p:par>
                                <p:cTn id="28" presetID="25" presetClass="entr" presetSubtype="0" fill="hold"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p:cTn id="30" dur="500" decel="50000" fill="hold">
                                          <p:stCondLst>
                                            <p:cond delay="0"/>
                                          </p:stCondLst>
                                        </p:cTn>
                                        <p:tgtEl>
                                          <p:spTgt spid="3">
                                            <p:txEl>
                                              <p:pRg st="3" end="3"/>
                                            </p:txEl>
                                          </p:spTgt>
                                        </p:tgtEl>
                                        <p:attrNameLst>
                                          <p:attrName>style.rotation</p:attrName>
                                        </p:attrNameLst>
                                      </p:cBhvr>
                                      <p:tavLst>
                                        <p:tav tm="0">
                                          <p:val>
                                            <p:fltVal val="-90"/>
                                          </p:val>
                                        </p:tav>
                                        <p:tav tm="100000">
                                          <p:val>
                                            <p:fltVal val="0"/>
                                          </p:val>
                                        </p:tav>
                                      </p:tavLst>
                                    </p:anim>
                                    <p:anim calcmode="lin" valueType="num">
                                      <p:cBhvr>
                                        <p:cTn id="31" dur="500" decel="50000" fill="hold">
                                          <p:stCondLst>
                                            <p:cond delay="0"/>
                                          </p:stCondLst>
                                        </p:cTn>
                                        <p:tgtEl>
                                          <p:spTgt spid="3">
                                            <p:txEl>
                                              <p:pRg st="3" end="3"/>
                                            </p:txEl>
                                          </p:spTgt>
                                        </p:tgtEl>
                                        <p:attrNameLst>
                                          <p:attrName>ppt_w</p:attrName>
                                        </p:attrNameLst>
                                      </p:cBhvr>
                                      <p:tavLst>
                                        <p:tav tm="0">
                                          <p:val>
                                            <p:strVal val="#ppt_w"/>
                                          </p:val>
                                        </p:tav>
                                        <p:tav tm="100000">
                                          <p:val>
                                            <p:strVal val="#ppt_w*.05"/>
                                          </p:val>
                                        </p:tav>
                                      </p:tavLst>
                                    </p:anim>
                                    <p:anim calcmode="lin" valueType="num">
                                      <p:cBhvr>
                                        <p:cTn id="32" dur="500" accel="50000" fill="hold">
                                          <p:stCondLst>
                                            <p:cond delay="500"/>
                                          </p:stCondLst>
                                        </p:cTn>
                                        <p:tgtEl>
                                          <p:spTgt spid="3">
                                            <p:txEl>
                                              <p:pRg st="3" end="3"/>
                                            </p:txEl>
                                          </p:spTgt>
                                        </p:tgtEl>
                                        <p:attrNameLst>
                                          <p:attrName>ppt_w</p:attrName>
                                        </p:attrNameLst>
                                      </p:cBhvr>
                                      <p:tavLst>
                                        <p:tav tm="0">
                                          <p:val>
                                            <p:strVal val="#ppt_w*.05"/>
                                          </p:val>
                                        </p:tav>
                                        <p:tav tm="100000">
                                          <p:val>
                                            <p:strVal val="#ppt_w"/>
                                          </p:val>
                                        </p:tav>
                                      </p:tavLst>
                                    </p:anim>
                                    <p:anim calcmode="lin" valueType="num">
                                      <p:cBhvr>
                                        <p:cTn id="33" dur="1000" fill="hold"/>
                                        <p:tgtEl>
                                          <p:spTgt spid="3">
                                            <p:txEl>
                                              <p:pRg st="3" end="3"/>
                                            </p:txEl>
                                          </p:spTgt>
                                        </p:tgtEl>
                                        <p:attrNameLst>
                                          <p:attrName>ppt_h</p:attrName>
                                        </p:attrNameLst>
                                      </p:cBhvr>
                                      <p:tavLst>
                                        <p:tav tm="0">
                                          <p:val>
                                            <p:strVal val="#ppt_h"/>
                                          </p:val>
                                        </p:tav>
                                        <p:tav tm="100000">
                                          <p:val>
                                            <p:strVal val="#ppt_h"/>
                                          </p:val>
                                        </p:tav>
                                      </p:tavLst>
                                    </p:anim>
                                    <p:anim calcmode="lin" valueType="num">
                                      <p:cBhvr>
                                        <p:cTn id="34" dur="500" decel="50000" fill="hold">
                                          <p:stCondLst>
                                            <p:cond delay="0"/>
                                          </p:stCondLst>
                                        </p:cTn>
                                        <p:tgtEl>
                                          <p:spTgt spid="3">
                                            <p:txEl>
                                              <p:pRg st="3" end="3"/>
                                            </p:txEl>
                                          </p:spTgt>
                                        </p:tgtEl>
                                        <p:attrNameLst>
                                          <p:attrName>ppt_x</p:attrName>
                                        </p:attrNameLst>
                                      </p:cBhvr>
                                      <p:tavLst>
                                        <p:tav tm="0">
                                          <p:val>
                                            <p:strVal val="#ppt_x+.4"/>
                                          </p:val>
                                        </p:tav>
                                        <p:tav tm="100000">
                                          <p:val>
                                            <p:strVal val="#ppt_x"/>
                                          </p:val>
                                        </p:tav>
                                      </p:tavLst>
                                    </p:anim>
                                    <p:anim calcmode="lin" valueType="num">
                                      <p:cBhvr>
                                        <p:cTn id="35" dur="500" decel="50000" fill="hold">
                                          <p:stCondLst>
                                            <p:cond delay="0"/>
                                          </p:stCondLst>
                                        </p:cTn>
                                        <p:tgtEl>
                                          <p:spTgt spid="3">
                                            <p:txEl>
                                              <p:pRg st="3" end="3"/>
                                            </p:txEl>
                                          </p:spTgt>
                                        </p:tgtEl>
                                        <p:attrNameLst>
                                          <p:attrName>ppt_y</p:attrName>
                                        </p:attrNameLst>
                                      </p:cBhvr>
                                      <p:tavLst>
                                        <p:tav tm="0">
                                          <p:val>
                                            <p:strVal val="#ppt_y-.2"/>
                                          </p:val>
                                        </p:tav>
                                        <p:tav tm="100000">
                                          <p:val>
                                            <p:strVal val="#ppt_y+.1"/>
                                          </p:val>
                                        </p:tav>
                                      </p:tavLst>
                                    </p:anim>
                                    <p:anim calcmode="lin" valueType="num">
                                      <p:cBhvr>
                                        <p:cTn id="36" dur="500" accel="50000" fill="hold">
                                          <p:stCondLst>
                                            <p:cond delay="500"/>
                                          </p:stCondLst>
                                        </p:cTn>
                                        <p:tgtEl>
                                          <p:spTgt spid="3">
                                            <p:txEl>
                                              <p:pRg st="3" end="3"/>
                                            </p:txEl>
                                          </p:spTgt>
                                        </p:tgtEl>
                                        <p:attrNameLst>
                                          <p:attrName>ppt_y</p:attrName>
                                        </p:attrNameLst>
                                      </p:cBhvr>
                                      <p:tavLst>
                                        <p:tav tm="0">
                                          <p:val>
                                            <p:strVal val="#ppt_y+.1"/>
                                          </p:val>
                                        </p:tav>
                                        <p:tav tm="100000">
                                          <p:val>
                                            <p:strVal val="#ppt_y"/>
                                          </p:val>
                                        </p:tav>
                                      </p:tavLst>
                                    </p:anim>
                                    <p:animEffect transition="in" filter="fade">
                                      <p:cBhvr>
                                        <p:cTn id="37" dur="1000" decel="50000">
                                          <p:stCondLst>
                                            <p:cond delay="0"/>
                                          </p:stCondLst>
                                        </p:cTn>
                                        <p:tgtEl>
                                          <p:spTgt spid="3">
                                            <p:txEl>
                                              <p:pRg st="3" end="3"/>
                                            </p:txEl>
                                          </p:spTgt>
                                        </p:tgtEl>
                                      </p:cBhvr>
                                    </p:animEffect>
                                  </p:childTnLst>
                                </p:cTn>
                              </p:par>
                              <p:par>
                                <p:cTn id="38" presetID="61" presetClass="path" presetSubtype="0" accel="50000" decel="50000" fill="hold" nodeType="withEffect">
                                  <p:stCondLst>
                                    <p:cond delay="0"/>
                                  </p:stCondLst>
                                  <p:childTnLst>
                                    <p:animMotion origin="layout" path="M -0.20399 -0.1387 C -0.19601 -0.12945 -0.18663 -0.12021 -0.18247 -0.10865 C -0.17847 -0.0957 -0.17639 -0.08022 -0.17413 -0.06496 C -0.1717 -0.0497 -0.17413 -0.03676 -0.17639 -0.02289 C -0.17847 -0.00971 -0.18143 0.00439 -0.18872 0.01618 C -0.19462 0.02797 -0.20538 0.03744 -0.21649 0.04438 C -0.22691 0.05155 -0.23941 0.05594 -0.25174 0.05848 C -0.26406 0.06102 -0.27639 0.06102 -0.28802 0.05848 C -0.30018 0.05594 -0.31163 0.05016 -0.32084 0.04091 C -0.33021 0.03282 -0.33854 0.02196 -0.34271 0.00901 C -0.34774 -0.00255 -0.35 -0.01919 -0.35 -0.0319 C -0.3507 -0.04508 -0.35 -0.06034 -0.34462 -0.07328 C -0.33976 -0.08507 -0.33021 -0.09455 -0.31788 -0.09917 C -0.30556 -0.10264 -0.29288 -0.09802 -0.28472 -0.08969 C -0.27761 -0.0816 -0.27222 -0.06843 -0.27136 -0.05317 C -0.27136 -0.03791 -0.27222 -0.02381 -0.27761 -0.01202 C -0.28299 -0.00047 -0.28177 0.00185 -0.30226 0.01733 C -0.32084 0.03375 -0.33976 0.02912 -0.3507 0.03028 C -0.36233 0.03028 -0.37153 0.02566 -0.38299 0.0208 C -0.39549 0.01479 -0.40556 0.00439 -0.4132 -0.00486 C -0.42014 -0.01434 -0.42309 -0.02612 -0.42743 -0.04508 C -0.43004 -0.0638 -0.43004 -0.07328 -0.43004 -0.08738 C -0.43004 -0.10171 -0.43004 -0.11535 -0.43004 -0.12945 " pathEditMode="relative" rAng="0" ptsTypes="fffffffffffffffffffffff">
                                      <p:cBhvr>
                                        <p:cTn id="39" dur="2000" fill="hold"/>
                                        <p:tgtEl>
                                          <p:spTgt spid="1034"/>
                                        </p:tgtEl>
                                        <p:attrNameLst>
                                          <p:attrName>ppt_x</p:attrName>
                                          <p:attrName>ppt_y</p:attrName>
                                        </p:attrNameLst>
                                      </p:cBhvr>
                                      <p:rCtr x="-9687" y="998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Repetition</a:t>
            </a:r>
            <a:endParaRPr lang="en-US" dirty="0"/>
          </a:p>
        </p:txBody>
      </p:sp>
      <p:sp>
        <p:nvSpPr>
          <p:cNvPr id="3" name="Content Placeholder 2"/>
          <p:cNvSpPr>
            <a:spLocks noGrp="1"/>
          </p:cNvSpPr>
          <p:nvPr>
            <p:ph idx="1"/>
          </p:nvPr>
        </p:nvSpPr>
        <p:spPr>
          <a:xfrm>
            <a:off x="457200" y="1600201"/>
            <a:ext cx="4267200" cy="4724399"/>
          </a:xfrm>
        </p:spPr>
        <p:txBody>
          <a:bodyPr>
            <a:normAutofit fontScale="92500" lnSpcReduction="10000"/>
          </a:bodyPr>
          <a:lstStyle/>
          <a:p>
            <a:pPr>
              <a:buFont typeface="Wingdings" panose="05000000000000000000" pitchFamily="2" charset="2"/>
              <a:buChar char="§"/>
            </a:pPr>
            <a:r>
              <a:rPr lang="en-US" dirty="0"/>
              <a:t>Using a jingle, word, color, or theme that is repeated over and over again, thus getting stuck in someone’s head so they can buy the product. </a:t>
            </a:r>
          </a:p>
          <a:p>
            <a:pPr lvl="1">
              <a:buFont typeface="Wingdings" panose="05000000000000000000" pitchFamily="2" charset="2"/>
              <a:buChar char="§"/>
            </a:pPr>
            <a:r>
              <a:rPr lang="en-US" dirty="0"/>
              <a:t>Can be a song or just a phrase</a:t>
            </a:r>
          </a:p>
          <a:p>
            <a:pPr lvl="1">
              <a:buFont typeface="Wingdings" panose="05000000000000000000" pitchFamily="2" charset="2"/>
              <a:buChar char="§"/>
            </a:pPr>
            <a:r>
              <a:rPr lang="en-US" dirty="0"/>
              <a:t>Repetition can also be ads that repeated a lot</a:t>
            </a:r>
          </a:p>
          <a:p>
            <a:pPr marL="365760" lvl="1" indent="0">
              <a:buNone/>
            </a:pPr>
            <a:endParaRPr lang="en-US" dirty="0"/>
          </a:p>
          <a:p>
            <a:pPr marL="365760" lvl="1" indent="0">
              <a:buNone/>
            </a:pPr>
            <a:endParaRPr lang="en-US" dirty="0"/>
          </a:p>
        </p:txBody>
      </p:sp>
      <p:pic>
        <p:nvPicPr>
          <p:cNvPr id="7" name="Picture 3" descr="http://hs.riverdale.k12.or.us/~dthompso/exhib_03/tianaa/targe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53050" y="1562101"/>
            <a:ext cx="3352800" cy="45648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49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Stretch the Truth</a:t>
            </a:r>
            <a:endParaRPr lang="en-US" dirty="0"/>
          </a:p>
        </p:txBody>
      </p:sp>
      <p:sp>
        <p:nvSpPr>
          <p:cNvPr id="3" name="Content Placeholder 2"/>
          <p:cNvSpPr>
            <a:spLocks noGrp="1"/>
          </p:cNvSpPr>
          <p:nvPr>
            <p:ph idx="1"/>
          </p:nvPr>
        </p:nvSpPr>
        <p:spPr>
          <a:xfrm>
            <a:off x="457200" y="1600201"/>
            <a:ext cx="4267200" cy="4724399"/>
          </a:xfrm>
        </p:spPr>
        <p:txBody>
          <a:bodyPr>
            <a:normAutofit fontScale="92500" lnSpcReduction="10000"/>
          </a:bodyPr>
          <a:lstStyle/>
          <a:p>
            <a:pPr>
              <a:buFont typeface="Wingdings" panose="05000000000000000000" pitchFamily="2" charset="2"/>
              <a:buChar char="§"/>
            </a:pPr>
            <a:r>
              <a:rPr lang="en-US" dirty="0"/>
              <a:t>Exaggerating a fundamental aspect of the product that is true, but only to a certain degree.</a:t>
            </a:r>
          </a:p>
          <a:p>
            <a:pPr>
              <a:buFont typeface="Wingdings" panose="05000000000000000000" pitchFamily="2" charset="2"/>
              <a:buChar char="§"/>
            </a:pPr>
            <a:r>
              <a:rPr lang="en-US" dirty="0"/>
              <a:t>Making it appear more powerful, meaningful, or real that is actually is.</a:t>
            </a:r>
          </a:p>
          <a:p>
            <a:pPr lvl="1">
              <a:buFont typeface="Wingdings" panose="05000000000000000000" pitchFamily="2" charset="2"/>
              <a:buChar char="§"/>
            </a:pPr>
            <a:r>
              <a:rPr lang="en-US" dirty="0"/>
              <a:t>Often used in a comical way</a:t>
            </a:r>
          </a:p>
          <a:p>
            <a:pPr marL="365760" lvl="1" indent="0">
              <a:buNone/>
            </a:pPr>
            <a:endParaRPr lang="en-US" dirty="0"/>
          </a:p>
          <a:p>
            <a:pPr marL="365760" lvl="1" indent="0">
              <a:buNone/>
            </a:pPr>
            <a:endParaRPr lang="en-US" dirty="0"/>
          </a:p>
        </p:txBody>
      </p:sp>
      <p:pic>
        <p:nvPicPr>
          <p:cNvPr id="5" name="Picture 2" descr="http://www.gamesetwatch.com/shodown_larg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1600" y="1411298"/>
            <a:ext cx="3644432" cy="51022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2765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Statistics</a:t>
            </a:r>
            <a:endParaRPr lang="en-US" dirty="0"/>
          </a:p>
        </p:txBody>
      </p:sp>
      <p:sp>
        <p:nvSpPr>
          <p:cNvPr id="3" name="Content Placeholder 2"/>
          <p:cNvSpPr>
            <a:spLocks noGrp="1"/>
          </p:cNvSpPr>
          <p:nvPr>
            <p:ph idx="1"/>
          </p:nvPr>
        </p:nvSpPr>
        <p:spPr>
          <a:xfrm>
            <a:off x="457200" y="1600201"/>
            <a:ext cx="4267200" cy="4724399"/>
          </a:xfrm>
        </p:spPr>
        <p:txBody>
          <a:bodyPr>
            <a:normAutofit/>
          </a:bodyPr>
          <a:lstStyle/>
          <a:p>
            <a:r>
              <a:rPr lang="en-US" dirty="0"/>
              <a:t>Using graphs, charts, percentages, and other “official” looking documentation to prove the viability of the product. </a:t>
            </a:r>
          </a:p>
          <a:p>
            <a:pPr marL="365760" lvl="1" indent="0">
              <a:buNone/>
            </a:pPr>
            <a:endParaRPr lang="en-US" dirty="0"/>
          </a:p>
          <a:p>
            <a:pPr marL="365760" lvl="1" indent="0">
              <a:buNone/>
            </a:pPr>
            <a:endParaRPr lang="en-US" dirty="0"/>
          </a:p>
        </p:txBody>
      </p:sp>
      <p:pic>
        <p:nvPicPr>
          <p:cNvPr id="6" name="Picture 4" descr="http://joelmarsh.files.wordpress.com/2010/03/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1454462"/>
            <a:ext cx="4153118" cy="268731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http://www.theusrus.de/Blog-files/Chitika.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72096" y="4162425"/>
            <a:ext cx="4657725" cy="22002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6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Statistics</a:t>
            </a:r>
            <a:endParaRPr lang="en-US" dirty="0"/>
          </a:p>
        </p:txBody>
      </p:sp>
      <p:sp>
        <p:nvSpPr>
          <p:cNvPr id="3" name="Content Placeholder 2"/>
          <p:cNvSpPr>
            <a:spLocks noGrp="1"/>
          </p:cNvSpPr>
          <p:nvPr>
            <p:ph idx="1"/>
          </p:nvPr>
        </p:nvSpPr>
        <p:spPr>
          <a:xfrm>
            <a:off x="457200" y="1600201"/>
            <a:ext cx="4267200" cy="4724399"/>
          </a:xfrm>
        </p:spPr>
        <p:txBody>
          <a:bodyPr>
            <a:normAutofit/>
          </a:bodyPr>
          <a:lstStyle/>
          <a:p>
            <a:pPr>
              <a:buFont typeface="Wingdings" panose="05000000000000000000" pitchFamily="2" charset="2"/>
              <a:buChar char="§"/>
            </a:pPr>
            <a:r>
              <a:rPr lang="en-US" dirty="0"/>
              <a:t>Using graphs, charts, percentages, and other “official” looking documentation to prove the viability of the product. </a:t>
            </a:r>
          </a:p>
          <a:p>
            <a:pPr marL="365760" lvl="1" indent="0">
              <a:buNone/>
            </a:pPr>
            <a:endParaRPr lang="en-US" dirty="0"/>
          </a:p>
          <a:p>
            <a:pPr marL="365760" lvl="1" indent="0">
              <a:buNone/>
            </a:pPr>
            <a:endParaRPr lang="en-US" dirty="0"/>
          </a:p>
        </p:txBody>
      </p:sp>
      <p:pic>
        <p:nvPicPr>
          <p:cNvPr id="6" name="Picture 4" descr="http://joelmarsh.files.wordpress.com/2010/03/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1454462"/>
            <a:ext cx="4153118" cy="268731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http://www.theusrus.de/Blog-files/Chitika.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72096" y="4162425"/>
            <a:ext cx="4657725" cy="22002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7631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Testimonial</a:t>
            </a:r>
            <a:endParaRPr lang="en-US" dirty="0"/>
          </a:p>
        </p:txBody>
      </p:sp>
      <p:sp>
        <p:nvSpPr>
          <p:cNvPr id="3" name="Content Placeholder 2"/>
          <p:cNvSpPr>
            <a:spLocks noGrp="1"/>
          </p:cNvSpPr>
          <p:nvPr>
            <p:ph idx="1"/>
          </p:nvPr>
        </p:nvSpPr>
        <p:spPr>
          <a:xfrm>
            <a:off x="457200" y="1600201"/>
            <a:ext cx="4267200" cy="4724399"/>
          </a:xfrm>
        </p:spPr>
        <p:txBody>
          <a:bodyPr>
            <a:normAutofit/>
          </a:bodyPr>
          <a:lstStyle/>
          <a:p>
            <a:pPr>
              <a:buFont typeface="Wingdings" panose="05000000000000000000" pitchFamily="2" charset="2"/>
              <a:buChar char="§"/>
            </a:pPr>
            <a:r>
              <a:rPr lang="en-US" dirty="0"/>
              <a:t>A famous or respected person endorses this product</a:t>
            </a:r>
          </a:p>
          <a:p>
            <a:pPr lvl="1">
              <a:buFont typeface="Wingdings" panose="05000000000000000000" pitchFamily="2" charset="2"/>
              <a:buChar char="§"/>
            </a:pPr>
            <a:r>
              <a:rPr lang="en-US" dirty="0"/>
              <a:t>Can be celebrities, political leaders, or experts in a certain field.</a:t>
            </a:r>
          </a:p>
          <a:p>
            <a:pPr marL="822960" lvl="1" indent="-457200">
              <a:buFont typeface="Wingdings" panose="05000000000000000000" pitchFamily="2" charset="2"/>
              <a:buChar char="§"/>
            </a:pPr>
            <a:endParaRPr lang="en-US" dirty="0"/>
          </a:p>
          <a:p>
            <a:pPr marL="822960" lvl="1" indent="-457200">
              <a:buFont typeface="Wingdings" panose="05000000000000000000" pitchFamily="2" charset="2"/>
              <a:buChar char="§"/>
            </a:pPr>
            <a:endParaRPr lang="en-US" dirty="0"/>
          </a:p>
        </p:txBody>
      </p:sp>
      <p:pic>
        <p:nvPicPr>
          <p:cNvPr id="8" name="Picture 2" descr="http://gaia.adage.com/images/bin/image/rightrail/L'Oreal_Julia_Roberts_ad.png?131177527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29400" y="152400"/>
            <a:ext cx="2428875" cy="32004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http://t0.gstatic.com/images?q=tbn:ANd9GcR68bLgMs8hoostwqlnDk-Bik2st_MG6wcWn3mpEMD0KgMAmQsAaA:https://d1mxyp5ceukbya.cloudfront.net/images/christina-aguilera-perfume-ad-royal-desire.jpg">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86300" y="3657601"/>
            <a:ext cx="4000500" cy="32118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9306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Transfer</a:t>
            </a:r>
            <a:endParaRPr lang="en-US" dirty="0"/>
          </a:p>
        </p:txBody>
      </p:sp>
      <p:sp>
        <p:nvSpPr>
          <p:cNvPr id="3" name="Content Placeholder 2"/>
          <p:cNvSpPr>
            <a:spLocks noGrp="1"/>
          </p:cNvSpPr>
          <p:nvPr>
            <p:ph idx="1"/>
          </p:nvPr>
        </p:nvSpPr>
        <p:spPr>
          <a:xfrm>
            <a:off x="457200" y="1600201"/>
            <a:ext cx="4267200" cy="4724399"/>
          </a:xfrm>
        </p:spPr>
        <p:txBody>
          <a:bodyPr>
            <a:normAutofit fontScale="92500" lnSpcReduction="20000"/>
          </a:bodyPr>
          <a:lstStyle/>
          <a:p>
            <a:pPr>
              <a:buFont typeface="Wingdings" panose="05000000000000000000" pitchFamily="2" charset="2"/>
              <a:buChar char="§"/>
            </a:pPr>
            <a:r>
              <a:rPr lang="en-US" dirty="0"/>
              <a:t>Also known as “Association”</a:t>
            </a:r>
          </a:p>
          <a:p>
            <a:pPr>
              <a:buFont typeface="Wingdings" panose="05000000000000000000" pitchFamily="2" charset="2"/>
              <a:buChar char="§"/>
            </a:pPr>
            <a:r>
              <a:rPr lang="en-US" dirty="0"/>
              <a:t>Projecting positive or negative qualities to another to make the second more acceptable or discredit it.</a:t>
            </a:r>
          </a:p>
          <a:p>
            <a:pPr>
              <a:buFont typeface="Wingdings" panose="05000000000000000000" pitchFamily="2" charset="2"/>
              <a:buChar char="§"/>
            </a:pPr>
            <a:r>
              <a:rPr lang="en-US" dirty="0"/>
              <a:t>Transfer the positive qualities of one thing to the product.</a:t>
            </a:r>
          </a:p>
          <a:p>
            <a:pPr marL="822960" lvl="1" indent="-457200">
              <a:buFont typeface="Wingdings" panose="05000000000000000000" pitchFamily="2" charset="2"/>
              <a:buChar char="§"/>
            </a:pPr>
            <a:endParaRPr lang="en-US" dirty="0"/>
          </a:p>
          <a:p>
            <a:pPr marL="822960" lvl="1" indent="-457200">
              <a:buFont typeface="Wingdings" panose="05000000000000000000" pitchFamily="2" charset="2"/>
              <a:buChar char="§"/>
            </a:pPr>
            <a:endParaRPr lang="en-US" dirty="0"/>
          </a:p>
        </p:txBody>
      </p:sp>
      <p:pic>
        <p:nvPicPr>
          <p:cNvPr id="6" name="Picture 2" descr="https://jlatham768.files.wordpress.com/2013/02/clark_googl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1845734"/>
            <a:ext cx="3048000" cy="4048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101361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3600" dirty="0" smtClean="0"/>
              <a:t>Outfox those Charming Schmoozers</a:t>
            </a:r>
            <a:endParaRPr lang="en-US" sz="3600" dirty="0"/>
          </a:p>
        </p:txBody>
      </p:sp>
      <p:pic>
        <p:nvPicPr>
          <p:cNvPr id="4" name="Outfox Commercials 10-16">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1066800"/>
            <a:ext cx="9144000" cy="5143500"/>
          </a:xfrm>
          <a:prstGeom prst="rect">
            <a:avLst/>
          </a:prstGeom>
        </p:spPr>
      </p:pic>
    </p:spTree>
    <p:extLst>
      <p:ext uri="{BB962C8B-B14F-4D97-AF65-F5344CB8AC3E}">
        <p14:creationId xmlns:p14="http://schemas.microsoft.com/office/powerpoint/2010/main" val="9501545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0"/>
            <a:ext cx="8229600" cy="1143000"/>
          </a:xfrm>
        </p:spPr>
        <p:txBody>
          <a:bodyPr>
            <a:noAutofit/>
          </a:bodyPr>
          <a:lstStyle/>
          <a:p>
            <a:r>
              <a:rPr lang="en-US" sz="7200" dirty="0" smtClean="0"/>
              <a:t>Product</a:t>
            </a:r>
            <a:endParaRPr lang="en-US" sz="7200" dirty="0"/>
          </a:p>
        </p:txBody>
      </p:sp>
      <p:sp>
        <p:nvSpPr>
          <p:cNvPr id="3" name="Content Placeholder 2"/>
          <p:cNvSpPr>
            <a:spLocks noGrp="1"/>
          </p:cNvSpPr>
          <p:nvPr>
            <p:ph idx="1"/>
          </p:nvPr>
        </p:nvSpPr>
        <p:spPr>
          <a:xfrm>
            <a:off x="2209800" y="3581400"/>
            <a:ext cx="5334000" cy="3505199"/>
          </a:xfrm>
        </p:spPr>
        <p:txBody>
          <a:bodyPr/>
          <a:lstStyle/>
          <a:p>
            <a:pPr marL="0" indent="0">
              <a:buNone/>
            </a:pPr>
            <a:r>
              <a:rPr lang="en-US" dirty="0" smtClean="0"/>
              <a:t>An </a:t>
            </a:r>
            <a:r>
              <a:rPr lang="en-US" dirty="0"/>
              <a:t>item that satisfies a need or want</a:t>
            </a:r>
            <a:endParaRPr lang="en-US" dirty="0"/>
          </a:p>
        </p:txBody>
      </p:sp>
    </p:spTree>
    <p:extLst>
      <p:ext uri="{BB962C8B-B14F-4D97-AF65-F5344CB8AC3E}">
        <p14:creationId xmlns:p14="http://schemas.microsoft.com/office/powerpoint/2010/main" val="278836588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Product</a:t>
            </a:r>
            <a:endParaRPr lang="en-US" sz="3600" dirty="0"/>
          </a:p>
        </p:txBody>
      </p:sp>
      <p:sp>
        <p:nvSpPr>
          <p:cNvPr id="3" name="Content Placeholder 2"/>
          <p:cNvSpPr>
            <a:spLocks noGrp="1"/>
          </p:cNvSpPr>
          <p:nvPr>
            <p:ph idx="1"/>
          </p:nvPr>
        </p:nvSpPr>
        <p:spPr/>
        <p:txBody>
          <a:bodyPr/>
          <a:lstStyle/>
          <a:p>
            <a:pPr>
              <a:buFont typeface="Mini Pics Lil Stuff" panose="00000400000000000000" pitchFamily="2" charset="0"/>
              <a:buChar char="6"/>
            </a:pPr>
            <a:r>
              <a:rPr lang="en-US" dirty="0" smtClean="0"/>
              <a:t>Products are divided into physical goods and intangible services and ideas.</a:t>
            </a:r>
          </a:p>
          <a:p>
            <a:pPr lvl="1">
              <a:buFont typeface="Wingdings" panose="05000000000000000000" pitchFamily="2" charset="2"/>
              <a:buChar char="§"/>
            </a:pPr>
            <a:r>
              <a:rPr lang="en-US" dirty="0" smtClean="0"/>
              <a:t>Goods – You can see and touch</a:t>
            </a:r>
          </a:p>
          <a:p>
            <a:pPr lvl="1">
              <a:buFont typeface="Wingdings" panose="05000000000000000000" pitchFamily="2" charset="2"/>
              <a:buChar char="§"/>
            </a:pPr>
            <a:r>
              <a:rPr lang="en-US" dirty="0" smtClean="0"/>
              <a:t>Services – provided for you by other people</a:t>
            </a:r>
          </a:p>
          <a:p>
            <a:pPr lvl="1">
              <a:buFont typeface="Wingdings" panose="05000000000000000000" pitchFamily="2" charset="2"/>
              <a:buChar char="§"/>
            </a:pPr>
            <a:r>
              <a:rPr lang="en-US" dirty="0" smtClean="0"/>
              <a:t>Ideas – Provide information</a:t>
            </a:r>
          </a:p>
        </p:txBody>
      </p:sp>
      <p:pic>
        <p:nvPicPr>
          <p:cNvPr id="2058" name="Picture 10" descr="http://0.ecom.attccc.com/media/att/2011/global/nav/img-wireless_AA000R4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60503" y="4194572"/>
            <a:ext cx="1800225" cy="190500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http://www.hubspot.com/Portals/53/images/facebook-icon.png"/>
          <p:cNvPicPr>
            <a:picLocks noChangeAspect="1" noChangeArrowheads="1"/>
          </p:cNvPicPr>
          <p:nvPr/>
        </p:nvPicPr>
        <p:blipFill>
          <a:blip r:embed="rId4" cstate="print"/>
          <a:srcRect/>
          <a:stretch>
            <a:fillRect/>
          </a:stretch>
        </p:blipFill>
        <p:spPr bwMode="auto">
          <a:xfrm>
            <a:off x="5661025" y="4495800"/>
            <a:ext cx="1066800" cy="1066800"/>
          </a:xfrm>
          <a:prstGeom prst="rect">
            <a:avLst/>
          </a:prstGeom>
          <a:noFill/>
        </p:spPr>
      </p:pic>
      <p:pic>
        <p:nvPicPr>
          <p:cNvPr id="1028" name="Picture 4" descr="http://www.biotech-now.org/wp-content/uploads/2015/06/american-flag-02.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74453" y="4165943"/>
            <a:ext cx="1599340" cy="106339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callmehprod.files.wordpress.com/2014/10/cereal-box.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52400" y="4653736"/>
            <a:ext cx="1261460" cy="1632478"/>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www.wellclean.com/wp-content/themes/artgallery_3.0/images/car3.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876800" y="5835566"/>
            <a:ext cx="2435225" cy="1112833"/>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ttp://img3.wikia.nocookie.net/__cb20131002122858/disney/images/5/58/Frozen-movie-poster.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648949" y="5355432"/>
            <a:ext cx="1103792" cy="1577000"/>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https://encrypted-tbn1.gstatic.com/images?q=tbn:ANd9GcRt410jvj2-_KpfjV3fuPZ61MdlCA9bENtuGpihO14kh6B4qAyL:web-images.chacha.com/images/top-10-online-dating-websites1034489545-jul-14-2012-600x402.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728200" y="5411368"/>
            <a:ext cx="1929020" cy="1295400"/>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https://upload.wikimedia.org/wikipedia/commons/c/c1/Carnival-Freedom-Cruise-Ship.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312025" y="4043519"/>
            <a:ext cx="1612559" cy="10794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7336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calcmode="lin" valueType="num">
                                      <p:cBhvr additive="base">
                                        <p:cTn id="12"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030"/>
                                        </p:tgtEl>
                                        <p:attrNameLst>
                                          <p:attrName>style.visibility</p:attrName>
                                        </p:attrNameLst>
                                      </p:cBhvr>
                                      <p:to>
                                        <p:strVal val="visible"/>
                                      </p:to>
                                    </p:set>
                                    <p:animEffect transition="in" filter="fade">
                                      <p:cBhvr>
                                        <p:cTn id="23" dur="500"/>
                                        <p:tgtEl>
                                          <p:spTgt spid="1030"/>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036"/>
                                        </p:tgtEl>
                                        <p:attrNameLst>
                                          <p:attrName>style.visibility</p:attrName>
                                        </p:attrNameLst>
                                      </p:cBhvr>
                                      <p:to>
                                        <p:strVal val="visible"/>
                                      </p:to>
                                    </p:set>
                                    <p:animEffect transition="in" filter="fade">
                                      <p:cBhvr>
                                        <p:cTn id="28" dur="500"/>
                                        <p:tgtEl>
                                          <p:spTgt spid="1036"/>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032"/>
                                        </p:tgtEl>
                                        <p:attrNameLst>
                                          <p:attrName>style.visibility</p:attrName>
                                        </p:attrNameLst>
                                      </p:cBhvr>
                                      <p:to>
                                        <p:strVal val="visible"/>
                                      </p:to>
                                    </p:set>
                                    <p:animEffect transition="in" filter="fade">
                                      <p:cBhvr>
                                        <p:cTn id="38" dur="500"/>
                                        <p:tgtEl>
                                          <p:spTgt spid="1032"/>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038"/>
                                        </p:tgtEl>
                                        <p:attrNameLst>
                                          <p:attrName>style.visibility</p:attrName>
                                        </p:attrNameLst>
                                      </p:cBhvr>
                                      <p:to>
                                        <p:strVal val="visible"/>
                                      </p:to>
                                    </p:set>
                                    <p:animEffect transition="in" filter="fade">
                                      <p:cBhvr>
                                        <p:cTn id="43" dur="500"/>
                                        <p:tgtEl>
                                          <p:spTgt spid="1038"/>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1034"/>
                                        </p:tgtEl>
                                        <p:attrNameLst>
                                          <p:attrName>style.visibility</p:attrName>
                                        </p:attrNameLst>
                                      </p:cBhvr>
                                      <p:to>
                                        <p:strVal val="visible"/>
                                      </p:to>
                                    </p:set>
                                    <p:animEffect transition="in" filter="fade">
                                      <p:cBhvr>
                                        <p:cTn id="48" dur="500"/>
                                        <p:tgtEl>
                                          <p:spTgt spid="1034"/>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1028"/>
                                        </p:tgtEl>
                                        <p:attrNameLst>
                                          <p:attrName>style.visibility</p:attrName>
                                        </p:attrNameLst>
                                      </p:cBhvr>
                                      <p:to>
                                        <p:strVal val="visible"/>
                                      </p:to>
                                    </p:set>
                                    <p:animEffect transition="in" filter="fade">
                                      <p:cBhvr>
                                        <p:cTn id="53" dur="500"/>
                                        <p:tgtEl>
                                          <p:spTgt spid="1028"/>
                                        </p:tgtEl>
                                      </p:cBhvr>
                                    </p:animEffec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nodeType="clickEffect">
                                  <p:stCondLst>
                                    <p:cond delay="0"/>
                                  </p:stCondLst>
                                  <p:childTnLst>
                                    <p:set>
                                      <p:cBhvr>
                                        <p:cTn id="57" dur="1" fill="hold">
                                          <p:stCondLst>
                                            <p:cond delay="0"/>
                                          </p:stCondLst>
                                        </p:cTn>
                                        <p:tgtEl>
                                          <p:spTgt spid="20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Product Vocabulary	</a:t>
            </a:r>
            <a:endParaRPr lang="en-US" dirty="0"/>
          </a:p>
        </p:txBody>
      </p:sp>
      <p:sp>
        <p:nvSpPr>
          <p:cNvPr id="3" name="Content Placeholder 2"/>
          <p:cNvSpPr>
            <a:spLocks noGrp="1"/>
          </p:cNvSpPr>
          <p:nvPr>
            <p:ph idx="1"/>
          </p:nvPr>
        </p:nvSpPr>
        <p:spPr>
          <a:xfrm>
            <a:off x="612648" y="1600200"/>
            <a:ext cx="8455152" cy="4953000"/>
          </a:xfrm>
        </p:spPr>
        <p:txBody>
          <a:bodyPr>
            <a:normAutofit/>
          </a:bodyPr>
          <a:lstStyle/>
          <a:p>
            <a:pPr>
              <a:buFont typeface="Mini Pics Lil Stuff" panose="00000400000000000000" pitchFamily="2" charset="0"/>
              <a:buChar char="6"/>
            </a:pPr>
            <a:r>
              <a:rPr lang="en-US" dirty="0" smtClean="0"/>
              <a:t>Brand</a:t>
            </a:r>
          </a:p>
          <a:p>
            <a:pPr lvl="1">
              <a:buFont typeface="Wingdings" panose="05000000000000000000" pitchFamily="2" charset="2"/>
              <a:buChar char="§"/>
            </a:pPr>
            <a:r>
              <a:rPr lang="en-US" dirty="0" smtClean="0"/>
              <a:t>Unique name, symbol, or design that identifies the product, service, or company</a:t>
            </a:r>
          </a:p>
          <a:p>
            <a:pPr lvl="1">
              <a:buFont typeface="Wingdings" panose="05000000000000000000" pitchFamily="2" charset="2"/>
              <a:buChar char="§"/>
            </a:pPr>
            <a:r>
              <a:rPr lang="en-US" dirty="0" smtClean="0"/>
              <a:t>When is brand an important factor?</a:t>
            </a:r>
          </a:p>
          <a:p>
            <a:pPr>
              <a:buFont typeface="Mini Pics Lil Stuff" panose="00000400000000000000" pitchFamily="2" charset="0"/>
              <a:buChar char="6"/>
            </a:pPr>
            <a:r>
              <a:rPr lang="en-US" dirty="0" smtClean="0"/>
              <a:t>Image – Unique, memorable quality of the brand</a:t>
            </a:r>
          </a:p>
          <a:p>
            <a:pPr lvl="1">
              <a:buFont typeface="Wingdings" panose="05000000000000000000" pitchFamily="2" charset="2"/>
              <a:buChar char="§"/>
            </a:pPr>
            <a:r>
              <a:rPr lang="en-US" dirty="0" smtClean="0"/>
              <a:t>Quality</a:t>
            </a:r>
          </a:p>
          <a:p>
            <a:pPr lvl="1">
              <a:buFont typeface="Wingdings" panose="05000000000000000000" pitchFamily="2" charset="2"/>
              <a:buChar char="§"/>
            </a:pPr>
            <a:r>
              <a:rPr lang="en-US" dirty="0" smtClean="0"/>
              <a:t>Low price</a:t>
            </a:r>
          </a:p>
          <a:p>
            <a:pPr lvl="1">
              <a:buFont typeface="Wingdings" panose="05000000000000000000" pitchFamily="2" charset="2"/>
              <a:buChar char="§"/>
            </a:pPr>
            <a:r>
              <a:rPr lang="en-US" dirty="0" smtClean="0"/>
              <a:t>Innovation</a:t>
            </a:r>
          </a:p>
        </p:txBody>
      </p:sp>
      <p:sp>
        <p:nvSpPr>
          <p:cNvPr id="4" name="AutoShape 2" descr="data:image/jpeg;base64,/9j/4AAQSkZJRgABAQAAAQABAAD/2wCEAAkGBxMSERUTERQVFhQWFyAbGBcYGBwfHxkeIRsYGhgcHR0cHCggJBonGyEcJTUhJSkrLi8uHB8zODMsNygtLi0BCgoKDg0OGxAQGzcmICQ4LSwyNDg0NDc3NywsNzAvNC80NCwtNDQsLDQsNCwsLDQ0NDQsLCwsNCwsNCwsLCwsLP/AABEIALsA8AMBEQACEQEDEQH/xAAcAAEAAgMBAQEAAAAAAAAAAAAABQYDBAcCCAH/xABREAABAgMEAgoMCwYFBQEAAAABAgMABBEFBhIhBzETFyJBUVRhcYGxCBYyNXJzkZKTodHSFDM0QlJigrLBwuEjNlN0s8MVJEOi8CUmZHWDZf/EABoBAQADAQEBAAAAAAAAAAAAAAADBAUCBgH/xAA4EQABAwEDBwoGAwEBAQAAAAAAAQIDBAURoRIUFSExUnETMjRBUWGBkbHBIjNTgtHwI0LhcjUk/9oADAMBAAIRAxEAPwDuMAIAQAgBACAEAIAQAgBACAEAIAqt+L+ylmI/bKxvEbhlJ3SuCv0U8p9cARmj7ShLWkA2ujEz/CUrJfKhWVebXz64AvsAIAQAgBACAEAIAQAgBACAEAIAQAgBACAEAIAQAgBACAEAIAj7btyXk29kmXUNJ3sRpXkA1k80AcSvtpwccq1ZqdjTq2dY3R8FOpPOankEAUawbozE6rZn1KShRqpxdStfCRXM1+kfXGdVWjHD8LdbjQpbPfNrdqQz3nuG4zVyWq43rKfnJ9o9cR0lptk+GTUuH+ElVZro/ij1piT9ydNEzKhLU4DMsigxV/aJHOclcys+WNUyzud2b3yc+msq8lSqVKDksc6TnAE7ACAEAIAQAgBACAEAIAQAgBACAEAIAQAgBACAEAeXXAkFSiABrJNAOcwBTbf0o2ZKA4nw6sfMZ3Z5qjcjpMActvLp1mXapkmksJ+mo4189KBIPJnzwBUGbu2haDmzTCl1VrceJrTPUDnTkyGeUUZ7Qhi1X3r3F2Gz5pdd1yd5Z5WwZCzUhyYWFuawVgV+wjP8eeMt9TU1a5MaXJ3e6mo2mpqVMqRb17/ZCCt2/j0wdilEqQFZAjNxXNTV0VPLFynsyOJMuVb/AEKc9pSSrkxJd6mjY96pqRUWnUqUka23KgjwTrHrESz0UNSmWxbl7UIoa2anXJcl6dilpVL2faoqk7G8eCiV9I1KjOy6qiW5dbcP8NDJpqzWmp2P+latK483LK2RglzCahTdQsU36VrXmJjRgtOGTU74V/esoTWbLHrbrQm7vaYrSlDsb9JhKcil0ELHJiGdecGNBFRUvQz1RUW5Tpt3tNlnv0D4XLLOsKGJNd+i0jVykCPp8L/Zdsy8ynFLvNuildwsGnOAajpgDegBACAEAIAQAgBACAEAIAQAgBAFDvbpVk7PmFS7yH1OJAJwJTTMVGZUIArM3p/lgP2Uo8o/XUhHVigCEneyAfPxMm0jw3FL6kpgCvzOlq2Jk4WVBJ4GWqn1hRjlz2tS9y3HTWOctzUvIx6wbVniFTKnFb4Lzhy4aJqac1BFOS0adnXfwLkdnTv6ruJKyGjVCd1MPkgbyBQdKlb3QIoSWu5dUbfMvR2S1NcjvI3jadlyHxQSpY+gMavOOXriHkayp52pO/VgS8tSU3N1r3a8SvWnpAmXjgl0bHXIU3Sz6uoReisuKNL5FvwQpS2nLJqjS7FSIkrCfemmkTIdRsxO7Wk1NASe636CLL6mOOJzo7lyepCsymkkla2S9L+tTqNjWPKyhDbQSHVDWogrUBrPNzUEeenqJp0ynbMD0EMEMC5LduJnteRlpghp8IUoiqQTRVNRKTr8kcQyTRfGzZgdTRxS/A/acwvPddUvMJbltkcqnGAE1UnOnzeXfyj0FJWpLErpLk6jBqqNYpEbHevWbFm31nJU7G+krA+a4CFD7RFfKDHEtnQTJlMW7hsO4rQnhXJel/HaWhm8tnToCZhKUq4HQPUsRnuo6qnW+Nb07vwaDaulqEuemvv/ACYZ7R3LOjFLuqRXVqWnozB9cdR2rKxbpG34KcPsuJ6XxrdihX5q4E40cTSkrIzBSrCrorTPpi9HasLudqKUllzN5us2Ze9luSWRdmcI17INkT5ygcuYxdZURP5rkKb6eVnOapNyGna0EfGtMO/ZUk+pVPVExCT8n2QSdTsiRwlD1fUUDrgC0Xb0xyU5MNy6GphDjisKSpKKVz3wsn1QB0eAEAIAQAgBACAEAIAQB8u6de/DvgI+7AEvN3fsyVSlbyAkK1YlKNTSvDHm2VVZMqoxdnA9E+lpIURXoYEW7ZDXcIRXkaJ6xSO1pq5+1cThKmiZsTAxzGkllAoyws8hIQPVXqjptkSOW97vc5da0aJcxvsQk7pFml5NpbbHICT5T7Itx2TC3nKqlV9qzO5qIhopkLQnk7IrZFo4VKonLgHsESrLS0y5KXIpEkVTUplLeqHq5d1/hqlqWopbRStNaia5CurVrhXVuboiIl6qfaKjzhVVVuRDoOzSFnDDVDaqb26WefWYxMmpq1v1r6GzlU1Kl2z1PF+pkpktmaVRSFJUhQ3q7mor9Unyx1Z7EdPkOTUt958r3qkGW1daXXFK0buqXaGJZKlFtVSTUnIayY1bTajaa5O1DKs1yuqL17FN7SwaPMEZEIP3ohsfmO4k1r89vAldGU648l5TqitScCATmcIxmlecxXtWNsatRqXIt6+hYsuR0iOVy3rqT1JqftSRdWph9bRUk0KV7x5CfbFSOGpYiSMRdfYWpJqd6qx6p4lTvjchtppT8sSAkVUg5inCk/hn0RpUVove9I5OvrM6ts9rGLJH1dRW7Ekp4I2aUDmGtCUHfHCmufkMX55KfKyJbr+8owR1GTlxX3dxMM35nmDhfQFcjiCk/hFV1m08mti+S3llLRqI9T080JiU0mtn41hafAUFdYTFV9jv/q6/98Syy12/2abir3Wa78YBU/Tar66RFmFWzm+pLn1I/nehmkJCy5skMttqIFThBFI5klrIEveqnUcVHNqYiFWuKylFvsoSKJTNKSBwAFQHqj0MDldG1y7VRDz8zUbI5E6lU+rolIxACAEAIAQAgBACAEAfLunXvw74CPuwBL6RLMdflmyykqwHEoDXTDvDfjzdmzMilXLW689FaML5IkyUvuOTx6Q86XfRhZ7Ty3tlbSvCE4cQrSpVWMm1ZXsa3JW6+81bLiY9zspL7rjJpAu4RMtKYQAHyEUAoAvIb2oEZ9Bjmzqu+JyPXm6/A6tCkularE52rxOhy8ollgNJ7lCMI6BrjEc9XyZS9am01iMjyU6kKjom+Tu+NH3RGnbHzG8DNsj5buJzi03it5xZ1qWo+UmNyJuSxETsQxJXZT1XvOo3271fZa60x5+g6Z5m/XdE8io6Mvlw8Wr8I0rV6P4oZtl/P8FJDSz8cx4s/eiGx+Y7iTWvz28De0SfFzHhI6lRDbPOZ4ktkc1/gUm9Hyx/xquuNak+Qzghl1XzncVOkPmtimvFx+EYTeneJuO6D4HnRd8jPjD1CPtrfP8AA5sr5PiYmNIUo7RLqFpB14khSev8I6dZU7NbVQ+NtSF+pyEdpJu8020l9lAQQrCsJyBB1GnCD1xNZdU9z1jet/YQWnSsa1JGJd2nO43DFOlaL7JebLjriClC0gJrrOda04IwbWnY+5jVvVDcsqB7L3uS5FI65v7xN/za/vLjYpvks4J6GTUfNfxX1PqqJiEQAgBACAEAIAQAgBAHIdKOih+emFzku8grKQNhUmncimS6kVPKBzwBzC7N5XpJ74LNhQQlWEhfdNH3eTg1RmV1A2VFexPi9TSoq90Sox/N9DY0mWAlBE00BRRo4Bqqe5V07/RwxDZdUrv4ndWz8E1p0yN/lb17fye9EndTHMjrXHy2djPH2Ptj7X+HudAStDhIFFFtdD9VVK+Wh9cYqo5qcfQ2UVrl4epil51DzS1INUgrTXhKSUmnJUR06N0bkR3cvmctkR7VVvenkVPRN8nd8aPuiNK2PmN4GdZHy3cTmk0khagciFEGvPG8xb2ophPS5yodVvsP+lfZa60x5yg6X5noa7onkVHRl8uHi1fhGnavR/FDNsv5/gpIaWfjmPFn70Q2PzHcSa1+e3gb2iT4uY8JHUqIbZ5zPElsjmv8CmXtaKZ18KFKuE9BzBjVo3IsDbuwzKxFSd1/adGmEkWKQRQ/Bxr6IwmrfXeJtuS6i8DHov8AkZ8YeoR1a3z/AAObK+T4ntqwbKWpOHYSaigDuvgFMWfNHxamtai33+R9Smo3Lqu8zV0qzKhLtoCThWvNW8KCoHOdfQYkshiLIrr9iEdrPVI0bdtUhNHF3UvKMw6KoQaISdSlayTyDLpPJFu06tY05Nm1dvAq2bSpIvKO2Js4me8t63pl4SshiIKsIKO6cOrckak8o54+UVnNamXKl69nYfa20HOXIjXV29pfbg6G35aYYnJmYSHG1Yy0lGKuRyK8Qz5gY1zJO0QAgBACAEAU69ekmSs5/YJnZMeEK3KKihrTPogCF27rL4XvR/rADbusvhe9H+sANu6y+F70f6wA27rL4XvR/rADbusvhe9H+sAcj0u3ik7QmW5iTCgoowu4k4akHcnlyNOgQB5dvYw5ZvwdzEXdjwjLKo7k1jHShkbVcq3Zeay1sbqbk3bbjRuFb7Mop0vYt2E0oK6sVeuJrRpXzo3I6ryKz6lkCuy+u49u3wLczNuM1KH00TXIpUEgBVOTOPiUGVFG1+1p9WuyZZHM2OJC6l7ZeXkwy5jxjFqTUZk0iGsoZZZstuzUTUldFFDkO26yKuPehMmXEupUpC6GqaVSRUauAg+oRYr6Jai5WrrQr0NYkF6OTUpcDpAkuBfmRmaLqO7zNPScH6hX75X0amWNhZSrdKBUpVBkDUUz11i7Q2e+GTLepSrbQZLHkMQg7l2q3KzIddrhwKGQrmdUW66B00WQ3aVKKZsMuU7Ybd/Ldam3G1M4qJSQaim/WI7PpnwNcj+slr6lk7kVnUebk3nTJKcDiSpDlK4dYIrTI72fVCvo1qERWrcqHyhrEp1XKTUpc9sGTOsOeZGXoqfuNTSkHeQ96b9tPS62WUrJWKFSgAAN/frWLNJZr45Ee9dhWqrSY+NWMTaYbk3rl5WXLbuLFjJyTXI0juuoZZpcpuy44oa2OGPJcURJoajIiNgyC93zvXLzUsG28WPEFZpoN+sY9DQywy5Tthr1tbFNFkt2mOQvUyzZpl0FQeKVCtMqqJrnzR1JRSSVXKO5v4OY62NlNybed+TNohvHJWfMOzE4FlYQEtYU4qVJxnkNAB0mNYyjrW3dZfC96P8AWAG3dZfC96P9YAbd1l8L3o/1gBt3WXwvej/WAG3dZfC96P8AWAJq6mkmStF/YJbZMeEq3SKCgpXPpgDjfZC99R4hHWqAMcro+llNIcW66nEhJOaAKkA76YwX2rMj1ajU1X9pussuJWI5XLr4Hva/kuML89v3Y+aUqNxPJRoyDfxQbX8lxhfnt+7DSlRuJ5KNGQb+KDa/kuML89v3YaUqNxPJRoyDfxQbX8lxhfnt+7DSlRuJ5KNGQb+KDa/kuML89v3YaUqNxPJRoyDfxQbX8lxhfnt+7DSlRuJ5KNGQb+KDa/kuML89v3YaUqNxPJRoyDfxQbX8lxhfnt+7DSlRuJ5KNGQb+KDa/kuML89v3YaUqNxPJRoyDfxQbX8lxhfnt+7DSlRuJ5KNGQb+KDa/kuML89v3YaUqNxPJRoyDfxQbX8lxhfnt+7DSlRuJ5KNGQb+KDa/kuML89v3YaUqNxPJRoyDfxQbX8lxhfnt+7DSlRuJ5KNGQb+KDa/kuML89v3YaUqNxPJRoyDfxQbX8lxhfnt+7DSlRuJ5KNGQb+KDa/kuML89v3YaUqNxPJRoyDfxQbX8lxhfnt+7DSlRuJ5KNGQb+KDa/kuML89v3YaUqNxPJRoyDfxQbX8lxhfnt+7DSlRuJ5KNGQb+KDa/kuML89v3YaUqNxPJRoyDfxQbX8lxhfnt+7DSlRuJ5KNGQb+KDa/kuML89v3YaUqNxPJRoyDfxQbX8lxhfnt+7DSlRuJ5KNGQb+KDa/kuML89v3YaUqNxPJRoyDfxQbX8lxhfnt+7DSlRuJ5KNGQb+KH45o9lcClJedVhBORQRUCu8mCWrNlIitTELZcOSqo5cD12PXfU+IX1pjfMIdkL31HiEdaoA2r4d6E+A1+WPOUXTV+73PRVvQ0+0qVw7iP2qXgwttGw4cWOueLFSlB9Ux6M86ZbuaPZicm5mUaW2FyxIWVE0NFlBplwiANeXuQ+u01WaFI2ZJIKqnDknFwVgCYvXonm5CVXMuraUhBFQkmuZA3xywBjuhotmrRlhMsuNJQVFNFE1yNDqEAZry6IZ+TYU+djcQgVWEE1A4aEZiANexdF81MyPw5DjQbwLVQk4qIrXe5IAhLmXVdtKYLDCkJUEFVV1pQU4OeALjPaEZ5ppbinWCEIUogFWpIJO9yQBD3r0ZTUhKibcW0tolI3BOpXcnMatXlgD8e0aTKLO/wAQWtpLWxhzCScVDqFKazAFIgDp1naE515lt1LrAS4hKwCVVooAiuXLAEBfbR1OWYhDj+BTazhxoNQFawFAiornTmMAS9z9EcxaEoiabfaQlZUAlQVXJRTvDfpAGKx9FT8xOzUmH2kuSuHESFUUFCtU0FcstfDAGhYejx+ZtF+QS4hK2MWJZBwnCQMqCudYAsNn6E5h5b6EzLFWHNjVkvM4EOZZcChAGlc/RHMWhKImm32kJWSAlQVUUUU7wpvQBjvfojnZBgzBU282jNZRWqRw0I1QB7uPojmbRYEwXEsNK7gqSVKWMwSBUbnlrnAGrf7RhM2W2l5S0vMk4StIIwk6sQOoHhrAFiu1oMfmGEOzEwlgrSFBAbxkA5jFukgGm9nAFevJovmJOdl5VTiFJmVYW3gCBWoBChmQRUQBmvroomLNlTMuPNOICgkhAVUVNAcxqrTywBgv5oyfsqXQ+6804FuBsBAVUEpUquY1bmAJLRv8gmPDX/TTGBafSWcE9VN6zejv4r6IfvY9d9T4hfWmN8wR2QvfUeIR1qgDavh3oT4DX5Y85RdNX7vc9FW9DT7SW7Gbup7mZ63o9GedN/RH39tfxjn9dUAYrrMYr3TiqZJSs+VLYEAXzSTR+yJ4AVwoUOlNDAEHoMWRYgI1hbpHlgCT0V289admlybwqUVrbVRNAU0GsDLUYAi9Hf7snxD/APcgDnHY899FeIV1pgCw6ZL/AE7KTrkowtIZUyKgoBO6CgrPXAFgYQbUusEoBW4GQkAb62jQD/bAGpp4nEytky8mk/GKSgD6jSQSfOweWAPnmAPp+9FsPSd3Wn5dWBxLLFFUB14AcjyQBraWpgu3c2VdMS0sLPOpSCaeUwBOaNyGLJkUkUK0JFOVVVQBDWaoM3pmEfx5RKukEeyAPVzLOKbwWs5TLC1T7Yr1oMASejWd2Zdpr/8A0XE+Y2ygepMARWip9Td3AtBopDbykngIKyD5YA9XQtx6fu++9NELc2J9JNAKgJVSoGVYA/Lwz70ldppyTJQ4hhmigAcIODEc8tRMAfmkibMxdzZV9042ypXOSgk+WAPGnK8s1IsSypRwtqU6cRABqAmoBqNUAS+kpI2Syzv/AOIt/cdgDf0mWfs9lTaKVIZUoDlSMY6oApfZEmtly5/8lP8ASdgCiaN/kEx4a/6aYwLT6SzgnqpvWb0d/FfRD97HrvqfEL60xvmCOyF76jxCOtUAbV8O9CfAa/LHnKLpq/d7noq3oafaS3Yzd1PczPW9Hozzp2Oz7BlmHXHmWW0OuklxaRQrqcRr05wBzy4jFbx2sv6KUjzsJ/AwBY5DE9KWk2pKh+1mEJxAioKagiusVOsQBE6CG62MkHUpxwf7qQBLf4J/hFlPt2clbi0JWtIWoFRURmcgBkM6Ab0AQujv92T4h/qXAHOOx576K8QrrTAHXb+Xes15L70yhkzAYVhKl0VkhWCgrwwBTexttbEzNSpPcLS4nPeUClXQClPnQBi0jSzNp261IvPbE0ywSVgpyUd0Rusq0wwBGXm0U2fLyj77c8VrbbKkoxN7ogZDLOALbpD/AHXR4mX/ALcANJv7sI8VLdbcAT1soWwzZLaEqOGYZQvCCaANLBJpqFaZ8sARN6FbDeSzljIPMrbJ5sR/EQBb5KSDM1OzKsg4GwTyNoUa/wC4wBR+x4fK5CZWrNSpxajzlton1wBm0Z/u0fFP/wByANPRX+7T/gTH3VQB+6Kr6yk9JIs6bKQ6EbFgWcnk0oMPCqm9rygChaU9HK7NKXmFrclFrw0USS0daQd4p4D0HPWBcuyU+SynjVfdgC36Se7sz/2Lf3HYAtb7qVL2BQrjbJpwgEJV94eWAOX9kUjDZkungmUjyNOwBQ9G/wAgmPDX/TTGBafSWcE9VN6zejv4r6IfvY9d9T4hfWmN8wR2QvfUeIR1qgDavh3oT4DX5Y85RdNX7vc9FW9DT7SW7Gbup7mZ63o9GedJPRP39tfw1f1lQBYrgSxFq2y5vKeaSPsoUT94QBYrsXulLR2X4I5smxUC9yRTFiw69YOE+SAK3oaYLVklB7pt15J50rUPwgDFoKtp+bs5xUy4p1SH1IClZnDgbVQnfzJgDHo8H/bR8Q//AHIA5x2PQ/6orxCutMAYNPyT/i6sv9Fv80ASnY2/LZnxH50wBU9MHfqc8NP9NEAU2APpDSH+66PEy/8AbgDevlJbNYMsyf8AU+CIP2lsp/GALJey+kpZpaE2tSdlxYKJKu5w4q01d0IAqGmT9lNWRNVolqbwqPIstk/7UKgC6X5nNhs6bc4GF+tJH4wBQ+xw72v/AM0r+kzAG1oz/do+Kf8A7kAami0f9tP+BMfdVAGhfqwpVu7jcwyw2h3Y5c7IlICqkt4jUZ11wBN3wfVMXY2R7NZYbWSd9QKSDz1zgCK7JNJ+Cyhplsyh5UZfjAFt0k93Zn/sW/uOwBtW3O7Ha9npJoHWZlFOEgy6x1QBUuyP72sfzSf6T0AUHRv8gmPDX/TTGBafSWcE9VN6zejv4r6IfvY9d9T4hfWmN8wR2QvfUeIR1qgDavh3oT4DX5Y85RdNX7vc9FW9DT7TV0J3ylLNM0Ztak7KG8GFBVXDsmLVq7oR6M86b1wL9SUralozLy1BqYUotkIUSQXCoVAFRlwwBY7C0o2cwqfXsq8T8wpxv9krMbE2lNcst0k64ApWhS+ctZrkz8LUpKHUIpRJVuklW8ORRgC73W0n2ZLsTDa3V1XMPuJo0vuXHFKTvcBgCA0M6QZKz5N1ibWtClPFaaIKgQUIT83fqkwBL6N9JlnSdnNS8w4sOJxYgG1EZqJGYFNRgDcmtKNlfD5Z5tag220+lZDKhmssYMqZ9yqANu3dLFkOy7yErUVraWlNWVaykgZkcMAcw0NXslrNmXnJoqCVtYU4UlWeJJ3uQQBA6Q7XanLSmJhgktuKBSSKHJCU6ucGAK5AH0hYWlqym5Rhp1xeJDSEqGxKIqEgHe4YAhL2aXZSYflWmgv4Mh9DrzhTmcBxISlOvuwCTyCAKfpnvlL2k9LqlSoobbUDiSU7pSs9fIBAE1pM0gydo2Y0y2pz4ShTazVBAxBJSvPpMAS2kLStJTdmOsS6l7M4EggoIGsFefNWAIvQ3pAkrOk3WZpa0rU+VjCgqGEobTrHKDAEnoy0mWfJWa1LTC1hxJXiAbJGaiRnzGAMl+NM0quUcYkULUt1BRiUnClAIoctZNN6kAedHuk+QFntydobktpwbpBUhaR3PDnThgCL0taTpealRJSAJbJGyLKcIAT3KEDnGZ1UFM65AXKwNLVmzUuj4cUtupAK0OIxJxD5yDQjXmN8VgCmX10qszM/J7EF/BJV4OqVTdOK1VCTqAFQOGp5IA/b5aUZaYnrNmZcOYZVxZcxJocK9iBpnmcIV6oA19LukaUtOTbZlw4FIfCzjTQUCHE8OuqhAGlo3+QTHhr/AKaYwLT6SzgnqpvWb0d/FfRD97HrvqfEL60xvmCOyF76jxCOtUASL03JTEm2w9MtpGBFaOJBBSEmmdd+PMtZURTrIxi7V6lPSufTywox702J1oQ3a1ZPGx6Zv2Razyu+ngpVzSi38UHa1ZPGx6Zv2Qzyu+ngozSi38UHa1ZPGx6Zv2Qzyu+ngozSi38UHa1ZPGx6Zv2Qzyu+ngozSi38UHa1ZPGx6Zv2Qzyu+ngozSi38UHa1ZPGx6Zv2Qzyu+ngozSi38UHa1ZPGx6Zv2Qzyu+ngozSi38UHa1ZPGx6Zv2Qzyu+ngozSi38UHa1ZPGx6Zv2Qzyu+ngozSi38UHa1ZPGx6Zv2Qzyu+ngozSi38UHa1ZPGx6Zv2Qzyu+ngozSi38UHa1ZPGx6Zv2Qzyu+ngozSi38UHa1ZPGx6Zv2Qzyu+ngozSi38UHa1ZPGx6Zv2Qzyu+ngozSi38UHa1ZPGx6Zv2Qzyu+ngozSi38UHa1ZPGx6Zv2Qzyu+ngozSi38UHa1ZPGx6Zv2Qzyu+ngozSi38UHa1ZPGx6Zv2Qzyu+ngozSi38UHa1ZPGx6Zv2Qzyu+ngozSi38UHa1ZPGx6Zv2Qzyu+ngozSi38UHa1ZPGx6Zv2Qzyu+ngozSi38UHa1ZPGx6Zv2Qzyu+ngozSi38UHa1ZPGx6Zv2Qzyu+ngozSi38UHa1ZPGx6Zv2Qzyu+ngozSi38UHa1ZPGx6Zv2Qzyu+ngozSi38UHa1ZPGx6Zv2Qzyu+ngozSi38UJezHJCUl3WmZlshWJW6dQTUppQUpwCKsqVM8jXPYuq7qUsxLTQxuax6a7+tDQ7HrvqfEL60x6Y82XbSpozm7SnQ+wpoI2NKd2og1BNdQ5YApu0VaP05fzj7sAehoJtD+JL+cr3YAbRNofxGPOV7sANom0P4jHnK92AG0TaH8Rjzle7AHOLas4y0w4wpSVltRSVINQSNdDyHLogCTt66b0o0HHVIoVBNAc6kE8HJFKnro53ZLULlRRPgblOUw3fuy/OYi0AEpyKlGgrwDhMd1NZHBcjtqnNPSST3q3Yht2zcuYlmtkWUKFQKJJJqTQUFOGIoLQimfkoST0EkTcpTaZ0dzZFVFtJ4CrMc9BEbrVgRdV5I2yplTXcaFr3QmJco2TCUrWEBSTUAnVXL/lImhr4pb8nq1kM1DLFdldeo8Xhus9JpStwpKVHDVJ1GlaHor5I+01bHOqo3ah8qaOSBEV3WadhWO5Nu7E3QGhNTqoIlqKhsDMtxFBA6Z+S0lEXMfMyqWxIxpQFk1NKHLg1xXW0I0iSW5br7iwlBIsvJ3pfdeb21xNfTa8p9kQ6Wh7FJtFTdqFbtGx3WHtgcTRZIpTUa6iDwRfinZIzlGrqKMkD435DtpK25c1+VaLrhQUggHCTv5DeivT2hHM/IbtLE9BJCzLdsMF3rrOziVKaKAEmhxHkrHVTWsp1RHdZxTUb50VW9QsK6z00p1KClJaICgo75xD8phUVscKNVesQUckyuROoyoue8qXW+lSClGKoBNdySFb3JHK18aSJGqa1uxOkoZFjWRF1JfgYLOuy69LLmQUpbRWuI66Cpp1R3LWMjlSLaqnEdI98aydSGO7t33JxS0tFIKACcR4TSOqmqbToiu6z5TUzp1VG9RoTkqWnVNryKFFJ6DSvNE0b0e1HJ1kL2KxytXqOlo0GT6gCl2XIIqCFGhG8Rlqjs4PJ0HTwUEl6WxHMDGanopAHvaJtD+Ix5yvdgBtE2h/EY85XuwA2ibQ/iMecr3YAuOizRlN2bOl99bSkbGpNEkk1JFNY5IA69ACAEAIAr17L4y1nBKpoOhK+5UlsqTX6JIyCuQ6+gwByS+enJTramrPbU1iBBecpiA1bhINAfrEnmgClXFuqt5xL7ySlpBBTX55Gqn1eWMu0K1sbVYxfiXA06CidI5HvTUmJn0n20l1xDDZqGySsjViOVOgV8pjiyqdWNWR3Xs4HdqVCPckberbxJnRYf8AJu+NP3ERVtf5zeHupasr5LuPshUU3omZhbTbqwUF1BIwgalCmqNLMoYmucxNdymbnksrmtcuq9C4aR7cfliyGF4MeIqyGdMNNfOYzLMpo5spXpfdcaVpVEkWSjFuvvNy87pXJy6la1OMk85KSYipEyZnonUjiWqXKhYq9rTbvxI7NJOgDNIxj7OfVWI6CTk52r26vMkro8uBydmvyKxomk/j3jyIT95X5fLF+2JOazx/cShZEfOf4fuBPMd+HP5ZPXFR3Qk/6LjemLwNc2w8LW+D4/2RT3NBrw15465CPM+Uu1nHLvzzk79Rq3oldktaTTyBR+ypSvwiWkfk0ci/usjqmZVXGn7qJ++Utskk+KVonEOcZxSoX5E7VLlazKgchXtE3xD3jB92LtsfMbwKVkcx3EmLuyWxT08BqWWlj7Wy19dYrVMmXBF3ZSeVxZpo8ieXvuX1IO4U4FuTkqs5KUpSeklK/Vh9cW7QjyWxyp1XflCrZ8mU6SJeu/8A0071PGUs9iTGTixicpvCtT5VH1GJaRvL1L5+pNn7wIqt3IU7Yetdv7xIK49tCVmQpeTaxhUeDgPQYuV9Os0VybU1oU6GoSGW9di6i03+uqp0/CpYYlEbtKc8Q3lJprNN7mpGdZ1ajP4pNXZ+DQtCiV/8sevt/IuJpdmbPQlh9GzsJySCaLQOAKzBH1SOkRvGGdaudeyVtWY2VhqZCkAFRUkYE5EAFQJFTXUDnQHeMAX+AEAIAQAgBACAEAa1oyDUw0pp5CVtrFFJUKgwB836TdFjtnlT8tidlNZ31Nciqa0/W8vKB5ujfoKAZnCAdSXdQPIvg59UYVZZqp8cPl+Dco7RRfgl8/yRd8LlKYq9LAra1lOso5eEp5d6LFFaKSfBJqX1K9ZZ6x/HHrT0JDRdazSULllnCtS8Sa/OqkAgcuXriC1oHq5JU2IlxNZUzERY12rrIm1bpOScw0uuNkupAVvjdCgUOHlEWoa5k8bk2OuUry0ToJGrtS9CU0ud1L8y+tEVrG2P8Pcntjazx9iavD8hlfDY/LFWm+fJ9xbqfkM+0srzyCvYVa1oUacIBCVfeEUEauTlp1F5XJlZC9ZH3Xsr4LLpaJzxKJPDUmnqpE1XPy0iv4ENLDyMaMNBjvw5/LJ64nd0JP8Aohb0xeBEOd/R4P5Ysp/55WXp5OTEvitVtW8iWJ8qyBFNrrqRydrvYtubfVovYnuZrOmtndnWSahKgnmCmwOsKjmVnJtjenXr8lOo38o6Ri9WrzQgtFKCGXwciHAD5IuWut72r3FSyUuY5O8t8jgXR9H+ohOfIMRT07oxmSZTf416r/3A0mZLvjTru/cTlV1HCLWFDSriweUbo0j0VWiLR6+xPY89SKqVertU96Tz/nv/AJp/GPllfI8VPtqfP8EMF07oOTZxrq2yPnUzVyJr16ueOqyvbBqTW792nNJQun1rqb+7C0Xiva1JtiWkqFSBhrWoRTl31dUUKahfO7lZti4/4X6mtZA3kodqYf6R+j3R5MWu6XnSpEviqt4jNZrmEVyJ5dQ5dUbzWo1Lk2GE5yuW9T6WsSx2ZRlLEsgIbSMgN/hJOsk8Jj6fDfgBACAEAIAQAgBACAPxaQQQQCDkQd+AOIaTNDlcUzZieErlx1te55OCAOe3Wvk5KnYZgKU0DShG6b3qZ73IYzKyzmy/GzU71NKktB0Xwv1t9CZt66DUyn4TIKTU54Qdyo8n0VcnVFSnr3wryU6fvuhaqKFkycrAv77FbmbzTIQmXmkkltxKqqBCxhNaHhi+2jiylkiXaip3ayi6rlyUjkTYqL36i7XrsRNpNNuy7iaprh+ioGlQaaiCOuMmkqVpHubIm01qunSrYjo12GS9TJRKS6DrS6yk9BAjmkdlTPXtRx9q25MLE7FaeL1WhsE9JKJok40K5lFA66R9pIuUp5U4L5Xnyrl5OeNeKedxu2rO/wCelWB9davJhT+b1RFDH/8APJJwT9wJZpP52M4r+4mux34c/lk9cSO6En/Rw3pi8Dam/gLMwX3XG0v0pul5gU3k1/CImZxJFybUVW8Pckfm8cmW5UR3H2PFgWiiamX3m80IShtKqa81qX0ZpjqoidDE1jtq3r6IhzTytmlc9uxLk9VPN2rGdYfmnXFJo+uoANSAFKKa9BhVVDJI2Mb/AFT8Clp3xyPe7+y/k8XOl9jenU/+RXyjEOuOq1+UyJe45om5L5E7zDo8tILlVJUQNgWUmpGSdaTyDWOiOrShVsyKn9vU5s6VFiVF/r6HNWJ5bc4XWKKXsisGVa1JAoBryMbzo2vhyH7LkvMNsjmTZTNt63Fzsa6NazVpr+sUrOrwz+UfpGVPXXfw0yfvd+TThob/AOWpX97yPvVfguAsym4apQrGRVyJ+in180T0lmo345da9n7tIau0Vd8EWpP3yLRoy0QLmMMzaKVIZ1oZ1Kc4CrfSjk1nkjWMo+gJaXS2hKG0hKEiiUpFABvAAQBkgBACAEAIAQAgBACAEAIAQBQdImjCXtIF1FGZoanAMl8jg3+cZ8+qAOCrE/YswW3UFGeaVZocGrEk6jzjp4IrVNLHOlztvaWKeqfAt7fItqVyVrt0O4eA5AtPN9JP/Moxbqihdq1tw/xTavp65uvU7H/SsPSc9ZKyts4micyASg+EN4/8rF9slPXNudqXHw7Sg6OoonXt1ph4mza19BNhhpLZQdmQpZJqMiKAe08EcQ2esGW9Vv1LcdzWgk+S1Eu1pebGlzupfmX1oiOxtj/D3O7Y2s8fY07s2sqatRtxevBh8iaHympiWqgSGkVqdpHSzrNVI5ewtjHfhz+WT1xnO6En/Rot6YvAomkb5cvwU9Ua9mdHTxMi0ukL4Fw0fJ2GzlO8JWvP6ooPuxmWivKVKN4IaVnJydMruKkTdC9kxMTqUPLGBSVAJAAFaVEWa2hiigVWJrQr0dbLLOiPXUT89bjEi9MKcNVLKFBCcyThoebVvxSjppKljEbsS9Ly5JUR073q7at2o55YVkTM2VpZxJbWarUSQnKtK8JFTlG3UTwwIiv2ps7TFp4JZlVGbF29hemZSSshvGs43iMjkVq5Ej5qeX1xkOfUVzrm6m4ePaazWU9E292t2Ph2FOtC1Zy1XkstIUqp3DLYJ6T+KjQDkjYpaOOBNWte0yamsknXXqTsO16N9EbUlhfnML0xrCdaG+b6SuU5cA34tlQ6lACAEAIAQAgBACAEAIAQAgBACAEARl4bAl55kszTYWg6q60nhSdYPNAHz5fnRRN2crZ5MrfZSa4kj9o34QTrH1h0gR8c1HJcp9a5WrehqXd0gVGxzoqNWyAffTv848kYtTZf9ofL8GxTWn/Wbz/Ju2tciXmk7NJrSkn6Jqg+TUf+UiKG0ZYVyJkv9f8ASaazopky4Vu9ClXhk5xrA3NBZSioQTmmhpWiugZRrU0kD73RXa9plVEc7Lmy9WwzXFmUNzranFJQmh3SjQDLfJji0GOfAqNS9Tqge1k6K5bkOgSqgbXcIIIMsnMc8Yr0uokv3lNlq31i3bqFG0jfLl+CnqjXszo6eJk2l0hfAskzbLDFlhgOpLqmaYUmpBVma01a9+KLKeSSr5TJ+G/0Lzp446Tk8rXcUOxZeYU6DKpWXBqKRqypmdQy3zGxO6JGfyrqMiBsiv8A401l7sm4iEVen3AojMjFRPOtZ1+qMea03O+CBP3uQ1obNa3451/e9Tzb1/G2k7FIpSaCmOlEp8FO/wA59cfaezHPXLnXw/IqLSaxMiFPE0bn3AnrXc2VRUhkndPuA58iB8482Q4Y22MaxMlqXIYr3ueuU5b1Poi51zZWzWsEsjdEDG6qhWvnPByDKOjksMAIAQAgBACAEAIAQAgBACAEAIAQAgBACAOd350SSk+S6z/l5g/OQNws/XRw8ooeGuUAcRtawbTsVyqkrQgnJxO6aX06q8hoYhmp45kuel5NDPJEt7FuJiytITTicE42BXWpIqk86TmPXGPNZT2LlQr+TWitRj0yZUM790rPnAVyroSd8NqBHSg5j1Ry2uqYNUrb+P5O3UVNPriW7h+CJFyZ6WXjlnEk8KThPkOUWdI00yZMiFbR9REuVGprKubaEysrfwhR1qWoE/7ax2loUsTclmzu/wBOFoKmV2U/b+9hMytw5WXGOcfBA3iQhPlOZ6KRVfac0q5MLfdS0yzYYkypneyHuevxKyydjk2wrmGFHtMfI7NmmXKmW71PslowxJkwpf6FZbNo2u6G20LdNe5QKIRyqOoDlUY14KWKFPgQyZ6qSZfjU6/cfQmwxR20CH3N5ofFp565qPkHId6wVzrbbYSAlIAAyAAoBzCAPUAIAQAgBACAEAIAQAgBACAEAIAQAgBACAEAIAxvspWkpWkKSdYIqDzgwBzK9ehSSmarlSZZw7yc2z9k5j7JA5IA5Tb2iq1JNWJDSnkjUtiqj5o3deYGPioipcp9RVRb0IVu8loS+5UtxNN5xPvCsVX0ED9rS0yunZscenr4T72SXFczaQOoRyyzqdv9Tp9oVDv7G5ZNwbVn1BQYdof9R+qBThBXmR4IMW2sa1LmpcVHOc5b3LedPuxoIYRRc+8p0/w29ynmUruj0YY6OTrNmWYzLththtDaBqSgAD1QBtwAgBACAEAIAQAgBACAEAIAQAgBACAEAIAQAgBACAEAIAQBhmJVtfdoSrwkg9cAeGJBpBqhttJ4UpA6hAGzACAEAIAQAgBACAEAIAQAgBACAP/Z"/>
          <p:cNvSpPr>
            <a:spLocks noChangeAspect="1" noChangeArrowheads="1"/>
          </p:cNvSpPr>
          <p:nvPr/>
        </p:nvSpPr>
        <p:spPr bwMode="auto">
          <a:xfrm>
            <a:off x="63500"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5124" name="Picture 4" descr="http://upload.wikimedia.org/wikipedia/en/thumb/b/b2/Harley-Davidson.svg/300px-Harley-Davidson.svg.pn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81600" y="4191000"/>
            <a:ext cx="2857500" cy="2228850"/>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http://coloradopeakpolitics.com/wp-content/uploads/2013/08/walmart-logo.png">
            <a:hlinkClick r:id="rId5"/>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657600" y="4343400"/>
            <a:ext cx="5172075" cy="1432480"/>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http://cdn.ismashphone.com/wp-content/uploads/2011/12/apple-logo.jpeg">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195886" y="4191000"/>
            <a:ext cx="2095501" cy="24540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5358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5124"/>
                                        </p:tgtEl>
                                        <p:attrNameLst>
                                          <p:attrName>style.visibility</p:attrName>
                                        </p:attrNameLst>
                                      </p:cBhvr>
                                      <p:to>
                                        <p:strVal val="visible"/>
                                      </p:to>
                                    </p:set>
                                    <p:animEffect transition="in" filter="circle(in)">
                                      <p:cBhvr>
                                        <p:cTn id="32" dur="2000"/>
                                        <p:tgtEl>
                                          <p:spTgt spid="512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nodeType="clickEffect">
                                  <p:stCondLst>
                                    <p:cond delay="0"/>
                                  </p:stCondLst>
                                  <p:childTnLst>
                                    <p:animEffect transition="out" filter="fade">
                                      <p:cBhvr>
                                        <p:cTn id="36" dur="500"/>
                                        <p:tgtEl>
                                          <p:spTgt spid="5124"/>
                                        </p:tgtEl>
                                      </p:cBhvr>
                                    </p:animEffect>
                                    <p:set>
                                      <p:cBhvr>
                                        <p:cTn id="37" dur="1" fill="hold">
                                          <p:stCondLst>
                                            <p:cond delay="499"/>
                                          </p:stCondLst>
                                        </p:cTn>
                                        <p:tgtEl>
                                          <p:spTgt spid="512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500"/>
                                        <p:tgtEl>
                                          <p:spTgt spid="3">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5126"/>
                                        </p:tgtEl>
                                        <p:attrNameLst>
                                          <p:attrName>style.visibility</p:attrName>
                                        </p:attrNameLst>
                                      </p:cBhvr>
                                      <p:to>
                                        <p:strVal val="visible"/>
                                      </p:to>
                                    </p:set>
                                    <p:animEffect transition="in" filter="fade">
                                      <p:cBhvr>
                                        <p:cTn id="47" dur="1000"/>
                                        <p:tgtEl>
                                          <p:spTgt spid="5126"/>
                                        </p:tgtEl>
                                      </p:cBhvr>
                                    </p:animEffect>
                                    <p:anim calcmode="lin" valueType="num">
                                      <p:cBhvr>
                                        <p:cTn id="48" dur="1000" fill="hold"/>
                                        <p:tgtEl>
                                          <p:spTgt spid="5126"/>
                                        </p:tgtEl>
                                        <p:attrNameLst>
                                          <p:attrName>ppt_x</p:attrName>
                                        </p:attrNameLst>
                                      </p:cBhvr>
                                      <p:tavLst>
                                        <p:tav tm="0">
                                          <p:val>
                                            <p:strVal val="#ppt_x"/>
                                          </p:val>
                                        </p:tav>
                                        <p:tav tm="100000">
                                          <p:val>
                                            <p:strVal val="#ppt_x"/>
                                          </p:val>
                                        </p:tav>
                                      </p:tavLst>
                                    </p:anim>
                                    <p:anim calcmode="lin" valueType="num">
                                      <p:cBhvr>
                                        <p:cTn id="49" dur="1000" fill="hold"/>
                                        <p:tgtEl>
                                          <p:spTgt spid="5126"/>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500"/>
                                        <p:tgtEl>
                                          <p:spTgt spid="5126"/>
                                        </p:tgtEl>
                                      </p:cBhvr>
                                    </p:animEffect>
                                    <p:set>
                                      <p:cBhvr>
                                        <p:cTn id="54" dur="1" fill="hold">
                                          <p:stCondLst>
                                            <p:cond delay="499"/>
                                          </p:stCondLst>
                                        </p:cTn>
                                        <p:tgtEl>
                                          <p:spTgt spid="5126"/>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3">
                                            <p:txEl>
                                              <p:pRg st="6" end="6"/>
                                            </p:txEl>
                                          </p:spTgt>
                                        </p:tgtEl>
                                        <p:attrNameLst>
                                          <p:attrName>style.visibility</p:attrName>
                                        </p:attrNameLst>
                                      </p:cBhvr>
                                      <p:to>
                                        <p:strVal val="visible"/>
                                      </p:to>
                                    </p:set>
                                    <p:animEffect transition="in" filter="fade">
                                      <p:cBhvr>
                                        <p:cTn id="59" dur="500"/>
                                        <p:tgtEl>
                                          <p:spTgt spid="3">
                                            <p:txEl>
                                              <p:pRg st="6" end="6"/>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43" presetClass="entr" presetSubtype="0" fill="hold" nodeType="clickEffect">
                                  <p:stCondLst>
                                    <p:cond delay="0"/>
                                  </p:stCondLst>
                                  <p:childTnLst>
                                    <p:set>
                                      <p:cBhvr>
                                        <p:cTn id="63" dur="1" fill="hold">
                                          <p:stCondLst>
                                            <p:cond delay="0"/>
                                          </p:stCondLst>
                                        </p:cTn>
                                        <p:tgtEl>
                                          <p:spTgt spid="5128"/>
                                        </p:tgtEl>
                                        <p:attrNameLst>
                                          <p:attrName>style.visibility</p:attrName>
                                        </p:attrNameLst>
                                      </p:cBhvr>
                                      <p:to>
                                        <p:strVal val="visible"/>
                                      </p:to>
                                    </p:set>
                                    <p:animEffect transition="in" filter="fade">
                                      <p:cBhvr>
                                        <p:cTn id="64" dur="100"/>
                                        <p:tgtEl>
                                          <p:spTgt spid="5128"/>
                                        </p:tgtEl>
                                      </p:cBhvr>
                                    </p:animEffect>
                                    <p:anim calcmode="lin" valueType="num">
                                      <p:cBhvr>
                                        <p:cTn id="65" dur="400" fill="hold"/>
                                        <p:tgtEl>
                                          <p:spTgt spid="5128"/>
                                        </p:tgtEl>
                                        <p:attrNameLst>
                                          <p:attrName>ppt_x</p:attrName>
                                        </p:attrNameLst>
                                      </p:cBhvr>
                                      <p:tavLst>
                                        <p:tav tm="0">
                                          <p:val>
                                            <p:strVal val="#ppt_x"/>
                                          </p:val>
                                        </p:tav>
                                        <p:tav tm="100000">
                                          <p:val>
                                            <p:strVal val="#ppt_x"/>
                                          </p:val>
                                        </p:tav>
                                      </p:tavLst>
                                    </p:anim>
                                    <p:anim calcmode="lin" valueType="num">
                                      <p:cBhvr>
                                        <p:cTn id="66" dur="400" fill="hold"/>
                                        <p:tgtEl>
                                          <p:spTgt spid="5128"/>
                                        </p:tgtEl>
                                        <p:attrNameLst>
                                          <p:attrName>ppt_y</p:attrName>
                                        </p:attrNameLst>
                                      </p:cBhvr>
                                      <p:tavLst>
                                        <p:tav tm="0">
                                          <p:val>
                                            <p:strVal val="#ppt_y+0.31"/>
                                          </p:val>
                                        </p:tav>
                                        <p:tav tm="100000">
                                          <p:val>
                                            <p:strVal val="#ppt_y+0.31"/>
                                          </p:val>
                                        </p:tav>
                                      </p:tavLst>
                                    </p:anim>
                                    <p:anim calcmode="lin" valueType="num">
                                      <p:cBhvr>
                                        <p:cTn id="67" dur="600" decel="50000" fill="hold">
                                          <p:stCondLst>
                                            <p:cond delay="400"/>
                                          </p:stCondLst>
                                        </p:cTn>
                                        <p:tgtEl>
                                          <p:spTgt spid="5128"/>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68" dur="600" decel="50000" fill="hold">
                                          <p:stCondLst>
                                            <p:cond delay="400"/>
                                          </p:stCondLst>
                                        </p:cTn>
                                        <p:tgtEl>
                                          <p:spTgt spid="5128"/>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40890" y="28931"/>
            <a:ext cx="8229600" cy="1143000"/>
          </a:xfrm>
        </p:spPr>
        <p:txBody>
          <a:bodyPr/>
          <a:lstStyle/>
          <a:p>
            <a:r>
              <a:rPr lang="en-US" dirty="0" smtClean="0"/>
              <a:t>Product Vocabulary	</a:t>
            </a:r>
            <a:endParaRPr lang="en-US" dirty="0"/>
          </a:p>
        </p:txBody>
      </p:sp>
      <p:sp>
        <p:nvSpPr>
          <p:cNvPr id="3" name="Content Placeholder 2"/>
          <p:cNvSpPr>
            <a:spLocks noGrp="1"/>
          </p:cNvSpPr>
          <p:nvPr>
            <p:ph idx="1"/>
          </p:nvPr>
        </p:nvSpPr>
        <p:spPr>
          <a:xfrm>
            <a:off x="612648" y="1600200"/>
            <a:ext cx="8455152" cy="4953000"/>
          </a:xfrm>
        </p:spPr>
        <p:txBody>
          <a:bodyPr>
            <a:normAutofit/>
          </a:bodyPr>
          <a:lstStyle/>
          <a:p>
            <a:pPr>
              <a:buFont typeface="Mini Pics Lil Stuff" panose="00000400000000000000" pitchFamily="2" charset="0"/>
              <a:buChar char="6"/>
            </a:pPr>
            <a:r>
              <a:rPr lang="en-US" dirty="0" smtClean="0"/>
              <a:t>Packaging</a:t>
            </a:r>
          </a:p>
          <a:p>
            <a:pPr lvl="1"/>
            <a:r>
              <a:rPr lang="en-US" dirty="0" smtClean="0"/>
              <a:t>Protection</a:t>
            </a:r>
          </a:p>
          <a:p>
            <a:pPr lvl="1"/>
            <a:r>
              <a:rPr lang="en-US" dirty="0" smtClean="0"/>
              <a:t>Information</a:t>
            </a:r>
          </a:p>
          <a:p>
            <a:pPr lvl="1"/>
            <a:r>
              <a:rPr lang="en-US" dirty="0" smtClean="0"/>
              <a:t>Attracting attention</a:t>
            </a:r>
          </a:p>
          <a:p>
            <a:pPr lvl="1"/>
            <a:r>
              <a:rPr lang="en-US" dirty="0" smtClean="0"/>
              <a:t>Useful to customer</a:t>
            </a:r>
          </a:p>
          <a:p>
            <a:endParaRPr lang="en-US" dirty="0" smtClean="0"/>
          </a:p>
          <a:p>
            <a:endParaRPr lang="en-US" dirty="0"/>
          </a:p>
          <a:p>
            <a:endParaRPr lang="en-US" dirty="0" smtClean="0"/>
          </a:p>
        </p:txBody>
      </p:sp>
      <p:sp>
        <p:nvSpPr>
          <p:cNvPr id="4" name="AutoShape 2" descr="data:image/jpeg;base64,/9j/4AAQSkZJRgABAQAAAQABAAD/2wCEAAkGBxMSERUTERQVFhQWFyAbGBcYGBwfHxkeIRsYGhgcHR0cHCggJBonGyEcJTUhJSkrLi8uHB8zODMsNygtLi0BCgoKDg0OGxAQGzcmICQ4LSwyNDg0NDc3NywsNzAvNC80NCwtNDQsLDQsNCwsLDQ0NDQsLCwsNCwsNCwsLCwsLP/AABEIALsA8AMBEQACEQEDEQH/xAAcAAEAAgMBAQEAAAAAAAAAAAAABQYDBAcCCAH/xABREAABAgMEAgoMCwYFBQEAAAABAgMABBEFBhIhBzETFyJBUVRhcYGxCBYyNXJzkZKTodHSFDM0QlJigrLBwuEjNlN0s8MVJEOi8CUmZHWDZf/EABoBAQADAQEBAAAAAAAAAAAAAAADBAUCBgH/xAA4EQABAwEDBwoGAwEBAQAAAAAAAQIDBAURoRIUFSExUnETMjRBUWGBkbHBIjNTgtHwI0LhcjUk/9oADAMBAAIRAxEAPwDuMAIAQAgBACAEAIAQAgBACAEAIAqt+L+ylmI/bKxvEbhlJ3SuCv0U8p9cARmj7ShLWkA2ujEz/CUrJfKhWVebXz64AvsAIAQAgBACAEAIAQAgBACAEAIAQAgBACAEAIAQAgBACAEAIAj7btyXk29kmXUNJ3sRpXkA1k80AcSvtpwccq1ZqdjTq2dY3R8FOpPOankEAUawbozE6rZn1KShRqpxdStfCRXM1+kfXGdVWjHD8LdbjQpbPfNrdqQz3nuG4zVyWq43rKfnJ9o9cR0lptk+GTUuH+ElVZro/ij1piT9ydNEzKhLU4DMsigxV/aJHOclcys+WNUyzud2b3yc+msq8lSqVKDksc6TnAE7ACAEAIAQAgBACAEAIAQAgBACAEAIAQAgBACAEAeXXAkFSiABrJNAOcwBTbf0o2ZKA4nw6sfMZ3Z5qjcjpMActvLp1mXapkmksJ+mo4189KBIPJnzwBUGbu2haDmzTCl1VrceJrTPUDnTkyGeUUZ7Qhi1X3r3F2Gz5pdd1yd5Z5WwZCzUhyYWFuawVgV+wjP8eeMt9TU1a5MaXJ3e6mo2mpqVMqRb17/ZCCt2/j0wdilEqQFZAjNxXNTV0VPLFynsyOJMuVb/AEKc9pSSrkxJd6mjY96pqRUWnUqUka23KgjwTrHrESz0UNSmWxbl7UIoa2anXJcl6dilpVL2faoqk7G8eCiV9I1KjOy6qiW5dbcP8NDJpqzWmp2P+latK483LK2RglzCahTdQsU36VrXmJjRgtOGTU74V/esoTWbLHrbrQm7vaYrSlDsb9JhKcil0ELHJiGdecGNBFRUvQz1RUW5Tpt3tNlnv0D4XLLOsKGJNd+i0jVykCPp8L/Zdsy8ynFLvNuildwsGnOAajpgDegBACAEAIAQAgBACAEAIAQAgBAFDvbpVk7PmFS7yH1OJAJwJTTMVGZUIArM3p/lgP2Uo8o/XUhHVigCEneyAfPxMm0jw3FL6kpgCvzOlq2Jk4WVBJ4GWqn1hRjlz2tS9y3HTWOctzUvIx6wbVniFTKnFb4Lzhy4aJqac1BFOS0adnXfwLkdnTv6ruJKyGjVCd1MPkgbyBQdKlb3QIoSWu5dUbfMvR2S1NcjvI3jadlyHxQSpY+gMavOOXriHkayp52pO/VgS8tSU3N1r3a8SvWnpAmXjgl0bHXIU3Sz6uoReisuKNL5FvwQpS2nLJqjS7FSIkrCfemmkTIdRsxO7Wk1NASe636CLL6mOOJzo7lyepCsymkkla2S9L+tTqNjWPKyhDbQSHVDWogrUBrPNzUEeenqJp0ynbMD0EMEMC5LduJnteRlpghp8IUoiqQTRVNRKTr8kcQyTRfGzZgdTRxS/A/acwvPddUvMJbltkcqnGAE1UnOnzeXfyj0FJWpLErpLk6jBqqNYpEbHevWbFm31nJU7G+krA+a4CFD7RFfKDHEtnQTJlMW7hsO4rQnhXJel/HaWhm8tnToCZhKUq4HQPUsRnuo6qnW+Nb07vwaDaulqEuemvv/ACYZ7R3LOjFLuqRXVqWnozB9cdR2rKxbpG34KcPsuJ6XxrdihX5q4E40cTSkrIzBSrCrorTPpi9HasLudqKUllzN5us2Ze9luSWRdmcI17INkT5ygcuYxdZURP5rkKb6eVnOapNyGna0EfGtMO/ZUk+pVPVExCT8n2QSdTsiRwlD1fUUDrgC0Xb0xyU5MNy6GphDjisKSpKKVz3wsn1QB0eAEAIAQAgBACAEAIAQB8u6de/DvgI+7AEvN3fsyVSlbyAkK1YlKNTSvDHm2VVZMqoxdnA9E+lpIURXoYEW7ZDXcIRXkaJ6xSO1pq5+1cThKmiZsTAxzGkllAoyws8hIQPVXqjptkSOW97vc5da0aJcxvsQk7pFml5NpbbHICT5T7Itx2TC3nKqlV9qzO5qIhopkLQnk7IrZFo4VKonLgHsESrLS0y5KXIpEkVTUplLeqHq5d1/hqlqWopbRStNaia5CurVrhXVuboiIl6qfaKjzhVVVuRDoOzSFnDDVDaqb26WefWYxMmpq1v1r6GzlU1Kl2z1PF+pkpktmaVRSFJUhQ3q7mor9Unyx1Z7EdPkOTUt958r3qkGW1daXXFK0buqXaGJZKlFtVSTUnIayY1bTajaa5O1DKs1yuqL17FN7SwaPMEZEIP3ohsfmO4k1r89vAldGU648l5TqitScCATmcIxmlecxXtWNsatRqXIt6+hYsuR0iOVy3rqT1JqftSRdWph9bRUk0KV7x5CfbFSOGpYiSMRdfYWpJqd6qx6p4lTvjchtppT8sSAkVUg5inCk/hn0RpUVove9I5OvrM6ts9rGLJH1dRW7Ekp4I2aUDmGtCUHfHCmufkMX55KfKyJbr+8owR1GTlxX3dxMM35nmDhfQFcjiCk/hFV1m08mti+S3llLRqI9T080JiU0mtn41hafAUFdYTFV9jv/q6/98Syy12/2abir3Wa78YBU/Tar66RFmFWzm+pLn1I/nehmkJCy5skMttqIFThBFI5klrIEveqnUcVHNqYiFWuKylFvsoSKJTNKSBwAFQHqj0MDldG1y7VRDz8zUbI5E6lU+rolIxACAEAIAQAgBACAEAfLunXvw74CPuwBL6RLMdflmyykqwHEoDXTDvDfjzdmzMilXLW689FaML5IkyUvuOTx6Q86XfRhZ7Ty3tlbSvCE4cQrSpVWMm1ZXsa3JW6+81bLiY9zspL7rjJpAu4RMtKYQAHyEUAoAvIb2oEZ9Bjmzqu+JyPXm6/A6tCkularE52rxOhy8ollgNJ7lCMI6BrjEc9XyZS9am01iMjyU6kKjom+Tu+NH3RGnbHzG8DNsj5buJzi03it5xZ1qWo+UmNyJuSxETsQxJXZT1XvOo3271fZa60x5+g6Z5m/XdE8io6Mvlw8Wr8I0rV6P4oZtl/P8FJDSz8cx4s/eiGx+Y7iTWvz28De0SfFzHhI6lRDbPOZ4ktkc1/gUm9Hyx/xquuNak+Qzghl1XzncVOkPmtimvFx+EYTeneJuO6D4HnRd8jPjD1CPtrfP8AA5sr5PiYmNIUo7RLqFpB14khSev8I6dZU7NbVQ+NtSF+pyEdpJu8020l9lAQQrCsJyBB1GnCD1xNZdU9z1jet/YQWnSsa1JGJd2nO43DFOlaL7JebLjriClC0gJrrOda04IwbWnY+5jVvVDcsqB7L3uS5FI65v7xN/za/vLjYpvks4J6GTUfNfxX1PqqJiEQAgBACAEAIAQAgBAHIdKOih+emFzku8grKQNhUmncimS6kVPKBzwBzC7N5XpJ74LNhQQlWEhfdNH3eTg1RmV1A2VFexPi9TSoq90Sox/N9DY0mWAlBE00BRRo4Bqqe5V07/RwxDZdUrv4ndWz8E1p0yN/lb17fye9EndTHMjrXHy2djPH2Ptj7X+HudAStDhIFFFtdD9VVK+Wh9cYqo5qcfQ2UVrl4epil51DzS1INUgrTXhKSUmnJUR06N0bkR3cvmctkR7VVvenkVPRN8nd8aPuiNK2PmN4GdZHy3cTmk0khagciFEGvPG8xb2ophPS5yodVvsP+lfZa60x5yg6X5noa7onkVHRl8uHi1fhGnavR/FDNsv5/gpIaWfjmPFn70Q2PzHcSa1+e3gb2iT4uY8JHUqIbZ5zPElsjmv8CmXtaKZ18KFKuE9BzBjVo3IsDbuwzKxFSd1/adGmEkWKQRQ/Bxr6IwmrfXeJtuS6i8DHov8AkZ8YeoR1a3z/AAObK+T4ntqwbKWpOHYSaigDuvgFMWfNHxamtai33+R9Smo3Lqu8zV0qzKhLtoCThWvNW8KCoHOdfQYkshiLIrr9iEdrPVI0bdtUhNHF3UvKMw6KoQaISdSlayTyDLpPJFu06tY05Nm1dvAq2bSpIvKO2Js4me8t63pl4SshiIKsIKO6cOrckak8o54+UVnNamXKl69nYfa20HOXIjXV29pfbg6G35aYYnJmYSHG1Yy0lGKuRyK8Qz5gY1zJO0QAgBACAEAU69ekmSs5/YJnZMeEK3KKihrTPogCF27rL4XvR/rADbusvhe9H+sANu6y+F70f6wA27rL4XvR/rADbusvhe9H+sAcj0u3ik7QmW5iTCgoowu4k4akHcnlyNOgQB5dvYw5ZvwdzEXdjwjLKo7k1jHShkbVcq3Zeay1sbqbk3bbjRuFb7Mop0vYt2E0oK6sVeuJrRpXzo3I6ryKz6lkCuy+u49u3wLczNuM1KH00TXIpUEgBVOTOPiUGVFG1+1p9WuyZZHM2OJC6l7ZeXkwy5jxjFqTUZk0iGsoZZZstuzUTUldFFDkO26yKuPehMmXEupUpC6GqaVSRUauAg+oRYr6Jai5WrrQr0NYkF6OTUpcDpAkuBfmRmaLqO7zNPScH6hX75X0amWNhZSrdKBUpVBkDUUz11i7Q2e+GTLepSrbQZLHkMQg7l2q3KzIddrhwKGQrmdUW66B00WQ3aVKKZsMuU7Ybd/Ldam3G1M4qJSQaim/WI7PpnwNcj+slr6lk7kVnUebk3nTJKcDiSpDlK4dYIrTI72fVCvo1qERWrcqHyhrEp1XKTUpc9sGTOsOeZGXoqfuNTSkHeQ96b9tPS62WUrJWKFSgAAN/frWLNJZr45Ee9dhWqrSY+NWMTaYbk3rl5WXLbuLFjJyTXI0juuoZZpcpuy44oa2OGPJcURJoajIiNgyC93zvXLzUsG28WPEFZpoN+sY9DQywy5Tthr1tbFNFkt2mOQvUyzZpl0FQeKVCtMqqJrnzR1JRSSVXKO5v4OY62NlNybed+TNohvHJWfMOzE4FlYQEtYU4qVJxnkNAB0mNYyjrW3dZfC96P8AWAG3dZfC96P9YAbd1l8L3o/1gBt3WXwvej/WAG3dZfC96P8AWAJq6mkmStF/YJbZMeEq3SKCgpXPpgDjfZC99R4hHWqAMcro+llNIcW66nEhJOaAKkA76YwX2rMj1ajU1X9pussuJWI5XLr4Hva/kuML89v3Y+aUqNxPJRoyDfxQbX8lxhfnt+7DSlRuJ5KNGQb+KDa/kuML89v3YaUqNxPJRoyDfxQbX8lxhfnt+7DSlRuJ5KNGQb+KDa/kuML89v3YaUqNxPJRoyDfxQbX8lxhfnt+7DSlRuJ5KNGQb+KDa/kuML89v3YaUqNxPJRoyDfxQbX8lxhfnt+7DSlRuJ5KNGQb+KDa/kuML89v3YaUqNxPJRoyDfxQbX8lxhfnt+7DSlRuJ5KNGQb+KDa/kuML89v3YaUqNxPJRoyDfxQbX8lxhfnt+7DSlRuJ5KNGQb+KDa/kuML89v3YaUqNxPJRoyDfxQbX8lxhfnt+7DSlRuJ5KNGQb+KDa/kuML89v3YaUqNxPJRoyDfxQbX8lxhfnt+7DSlRuJ5KNGQb+KDa/kuML89v3YaUqNxPJRoyDfxQbX8lxhfnt+7DSlRuJ5KNGQb+KDa/kuML89v3YaUqNxPJRoyDfxQbX8lxhfnt+7DSlRuJ5KNGQb+KDa/kuML89v3YaUqNxPJRoyDfxQbX8lxhfnt+7DSlRuJ5KNGQb+KDa/kuML89v3YaUqNxPJRoyDfxQbX8lxhfnt+7DSlRuJ5KNGQb+KDa/kuML89v3YaUqNxPJRoyDfxQbX8lxhfnt+7DSlRuJ5KNGQb+KH45o9lcClJedVhBORQRUCu8mCWrNlIitTELZcOSqo5cD12PXfU+IX1pjfMIdkL31HiEdaoA2r4d6E+A1+WPOUXTV+73PRVvQ0+0qVw7iP2qXgwttGw4cWOueLFSlB9Ux6M86ZbuaPZicm5mUaW2FyxIWVE0NFlBplwiANeXuQ+u01WaFI2ZJIKqnDknFwVgCYvXonm5CVXMuraUhBFQkmuZA3xywBjuhotmrRlhMsuNJQVFNFE1yNDqEAZry6IZ+TYU+djcQgVWEE1A4aEZiANexdF81MyPw5DjQbwLVQk4qIrXe5IAhLmXVdtKYLDCkJUEFVV1pQU4OeALjPaEZ5ppbinWCEIUogFWpIJO9yQBD3r0ZTUhKibcW0tolI3BOpXcnMatXlgD8e0aTKLO/wAQWtpLWxhzCScVDqFKazAFIgDp1naE515lt1LrAS4hKwCVVooAiuXLAEBfbR1OWYhDj+BTazhxoNQFawFAiornTmMAS9z9EcxaEoiabfaQlZUAlQVXJRTvDfpAGKx9FT8xOzUmH2kuSuHESFUUFCtU0FcstfDAGhYejx+ZtF+QS4hK2MWJZBwnCQMqCudYAsNn6E5h5b6EzLFWHNjVkvM4EOZZcChAGlc/RHMWhKImm32kJWSAlQVUUUU7wpvQBjvfojnZBgzBU282jNZRWqRw0I1QB7uPojmbRYEwXEsNK7gqSVKWMwSBUbnlrnAGrf7RhM2W2l5S0vMk4StIIwk6sQOoHhrAFiu1oMfmGEOzEwlgrSFBAbxkA5jFukgGm9nAFevJovmJOdl5VTiFJmVYW3gCBWoBChmQRUQBmvroomLNlTMuPNOICgkhAVUVNAcxqrTywBgv5oyfsqXQ+6804FuBsBAVUEpUquY1bmAJLRv8gmPDX/TTGBafSWcE9VN6zejv4r6IfvY9d9T4hfWmN8wR2QvfUeIR1qgDavh3oT4DX5Y85RdNX7vc9FW9DT7SW7Gbup7mZ63o9GedN/RH39tfxjn9dUAYrrMYr3TiqZJSs+VLYEAXzSTR+yJ4AVwoUOlNDAEHoMWRYgI1hbpHlgCT0V289admlybwqUVrbVRNAU0GsDLUYAi9Hf7snxD/APcgDnHY899FeIV1pgCw6ZL/AE7KTrkowtIZUyKgoBO6CgrPXAFgYQbUusEoBW4GQkAb62jQD/bAGpp4nEytky8mk/GKSgD6jSQSfOweWAPnmAPp+9FsPSd3Wn5dWBxLLFFUB14AcjyQBraWpgu3c2VdMS0sLPOpSCaeUwBOaNyGLJkUkUK0JFOVVVQBDWaoM3pmEfx5RKukEeyAPVzLOKbwWs5TLC1T7Yr1oMASejWd2Zdpr/8A0XE+Y2ygepMARWip9Td3AtBopDbykngIKyD5YA9XQtx6fu++9NELc2J9JNAKgJVSoGVYA/Lwz70ldppyTJQ4hhmigAcIODEc8tRMAfmkibMxdzZV9042ypXOSgk+WAPGnK8s1IsSypRwtqU6cRABqAmoBqNUAS+kpI2Syzv/AOIt/cdgDf0mWfs9lTaKVIZUoDlSMY6oApfZEmtly5/8lP8ASdgCiaN/kEx4a/6aYwLT6SzgnqpvWb0d/FfRD97HrvqfEL60xvmCOyF76jxCOtUAbV8O9CfAa/LHnKLpq/d7noq3oafaS3Yzd1PczPW9Hozzp2Oz7BlmHXHmWW0OuklxaRQrqcRr05wBzy4jFbx2sv6KUjzsJ/AwBY5DE9KWk2pKh+1mEJxAioKagiusVOsQBE6CG62MkHUpxwf7qQBLf4J/hFlPt2clbi0JWtIWoFRURmcgBkM6Ab0AQujv92T4h/qXAHOOx576K8QrrTAHXb+Xes15L70yhkzAYVhKl0VkhWCgrwwBTexttbEzNSpPcLS4nPeUClXQClPnQBi0jSzNp261IvPbE0ywSVgpyUd0Rusq0wwBGXm0U2fLyj77c8VrbbKkoxN7ogZDLOALbpD/AHXR4mX/ALcANJv7sI8VLdbcAT1soWwzZLaEqOGYZQvCCaANLBJpqFaZ8sARN6FbDeSzljIPMrbJ5sR/EQBb5KSDM1OzKsg4GwTyNoUa/wC4wBR+x4fK5CZWrNSpxajzlton1wBm0Z/u0fFP/wByANPRX+7T/gTH3VQB+6Kr6yk9JIs6bKQ6EbFgWcnk0oMPCqm9rygChaU9HK7NKXmFrclFrw0USS0daQd4p4D0HPWBcuyU+SynjVfdgC36Se7sz/2Lf3HYAtb7qVL2BQrjbJpwgEJV94eWAOX9kUjDZkungmUjyNOwBQ9G/wAgmPDX/TTGBafSWcE9VN6zejv4r6IfvY9d9T4hfWmN8wR2QvfUeIR1qgDavh3oT4DX5Y85RdNX7vc9FW9DT7SW7Gbup7mZ63o9GedJPRP39tfw1f1lQBYrgSxFq2y5vKeaSPsoUT94QBYrsXulLR2X4I5smxUC9yRTFiw69YOE+SAK3oaYLVklB7pt15J50rUPwgDFoKtp+bs5xUy4p1SH1IClZnDgbVQnfzJgDHo8H/bR8Q//AHIA5x2PQ/6orxCutMAYNPyT/i6sv9Fv80ASnY2/LZnxH50wBU9MHfqc8NP9NEAU2APpDSH+66PEy/8AbgDevlJbNYMsyf8AU+CIP2lsp/GALJey+kpZpaE2tSdlxYKJKu5w4q01d0IAqGmT9lNWRNVolqbwqPIstk/7UKgC6X5nNhs6bc4GF+tJH4wBQ+xw72v/AM0r+kzAG1oz/do+Kf8A7kAami0f9tP+BMfdVAGhfqwpVu7jcwyw2h3Y5c7IlICqkt4jUZ11wBN3wfVMXY2R7NZYbWSd9QKSDz1zgCK7JNJ+Cyhplsyh5UZfjAFt0k93Zn/sW/uOwBtW3O7Ha9npJoHWZlFOEgy6x1QBUuyP72sfzSf6T0AUHRv8gmPDX/TTGBafSWcE9VN6zejv4r6IfvY9d9T4hfWmN8wR2QvfUeIR1qgDavh3oT4DX5Y85RdNX7vc9FW9DT7TV0J3ylLNM0Ztak7KG8GFBVXDsmLVq7oR6M86b1wL9SUralozLy1BqYUotkIUSQXCoVAFRlwwBY7C0o2cwqfXsq8T8wpxv9krMbE2lNcst0k64ApWhS+ctZrkz8LUpKHUIpRJVuklW8ORRgC73W0n2ZLsTDa3V1XMPuJo0vuXHFKTvcBgCA0M6QZKz5N1ibWtClPFaaIKgQUIT83fqkwBL6N9JlnSdnNS8w4sOJxYgG1EZqJGYFNRgDcmtKNlfD5Z5tag220+lZDKhmssYMqZ9yqANu3dLFkOy7yErUVraWlNWVaykgZkcMAcw0NXslrNmXnJoqCVtYU4UlWeJJ3uQQBA6Q7XanLSmJhgktuKBSSKHJCU6ucGAK5AH0hYWlqym5Rhp1xeJDSEqGxKIqEgHe4YAhL2aXZSYflWmgv4Mh9DrzhTmcBxISlOvuwCTyCAKfpnvlL2k9LqlSoobbUDiSU7pSs9fIBAE1pM0gydo2Y0y2pz4ShTazVBAxBJSvPpMAS2kLStJTdmOsS6l7M4EggoIGsFefNWAIvQ3pAkrOk3WZpa0rU+VjCgqGEobTrHKDAEnoy0mWfJWa1LTC1hxJXiAbJGaiRnzGAMl+NM0quUcYkULUt1BRiUnClAIoctZNN6kAedHuk+QFntydobktpwbpBUhaR3PDnThgCL0taTpealRJSAJbJGyLKcIAT3KEDnGZ1UFM65AXKwNLVmzUuj4cUtupAK0OIxJxD5yDQjXmN8VgCmX10qszM/J7EF/BJV4OqVTdOK1VCTqAFQOGp5IA/b5aUZaYnrNmZcOYZVxZcxJocK9iBpnmcIV6oA19LukaUtOTbZlw4FIfCzjTQUCHE8OuqhAGlo3+QTHhr/AKaYwLT6SzgnqpvWb0d/FfRD97HrvqfEL60xvmCOyF76jxCOtUASL03JTEm2w9MtpGBFaOJBBSEmmdd+PMtZURTrIxi7V6lPSufTywox702J1oQ3a1ZPGx6Zv2Razyu+ngpVzSi38UHa1ZPGx6Zv2Qzyu+ngozSi38UHa1ZPGx6Zv2Qzyu+ngozSi38UHa1ZPGx6Zv2Qzyu+ngozSi38UHa1ZPGx6Zv2Qzyu+ngozSi38UHa1ZPGx6Zv2Qzyu+ngozSi38UHa1ZPGx6Zv2Qzyu+ngozSi38UHa1ZPGx6Zv2Qzyu+ngozSi38UHa1ZPGx6Zv2Qzyu+ngozSi38UHa1ZPGx6Zv2Qzyu+ngozSi38UHa1ZPGx6Zv2Qzyu+ngozSi38UHa1ZPGx6Zv2Qzyu+ngozSi38UHa1ZPGx6Zv2Qzyu+ngozSi38UHa1ZPGx6Zv2Qzyu+ngozSi38UHa1ZPGx6Zv2Qzyu+ngozSi38UHa1ZPGx6Zv2Qzyu+ngozSi38UHa1ZPGx6Zv2Qzyu+ngozSi38UHa1ZPGx6Zv2Qzyu+ngozSi38UHa1ZPGx6Zv2Qzyu+ngozSi38UHa1ZPGx6Zv2Qzyu+ngozSi38UHa1ZPGx6Zv2Qzyu+ngozSi38UHa1ZPGx6Zv2Qzyu+ngozSi38UHa1ZPGx6Zv2Qzyu+ngozSi38UHa1ZPGx6Zv2Qzyu+ngozSi38UHa1ZPGx6Zv2Qzyu+ngozSi38UHa1ZPGx6Zv2Qzyu+ngozSi38UJezHJCUl3WmZlshWJW6dQTUppQUpwCKsqVM8jXPYuq7qUsxLTQxuax6a7+tDQ7HrvqfEL60x6Y82XbSpozm7SnQ+wpoI2NKd2og1BNdQ5YApu0VaP05fzj7sAehoJtD+JL+cr3YAbRNofxGPOV7sANom0P4jHnK92AG0TaH8Rjzle7AHOLas4y0w4wpSVltRSVINQSNdDyHLogCTt66b0o0HHVIoVBNAc6kE8HJFKnro53ZLULlRRPgblOUw3fuy/OYi0AEpyKlGgrwDhMd1NZHBcjtqnNPSST3q3Yht2zcuYlmtkWUKFQKJJJqTQUFOGIoLQimfkoST0EkTcpTaZ0dzZFVFtJ4CrMc9BEbrVgRdV5I2yplTXcaFr3QmJco2TCUrWEBSTUAnVXL/lImhr4pb8nq1kM1DLFdldeo8Xhus9JpStwpKVHDVJ1GlaHor5I+01bHOqo3ah8qaOSBEV3WadhWO5Nu7E3QGhNTqoIlqKhsDMtxFBA6Z+S0lEXMfMyqWxIxpQFk1NKHLg1xXW0I0iSW5br7iwlBIsvJ3pfdeb21xNfTa8p9kQ6Wh7FJtFTdqFbtGx3WHtgcTRZIpTUa6iDwRfinZIzlGrqKMkD435DtpK25c1+VaLrhQUggHCTv5DeivT2hHM/IbtLE9BJCzLdsMF3rrOziVKaKAEmhxHkrHVTWsp1RHdZxTUb50VW9QsK6z00p1KClJaICgo75xD8phUVscKNVesQUckyuROoyoue8qXW+lSClGKoBNdySFb3JHK18aSJGqa1uxOkoZFjWRF1JfgYLOuy69LLmQUpbRWuI66Cpp1R3LWMjlSLaqnEdI98aydSGO7t33JxS0tFIKACcR4TSOqmqbToiu6z5TUzp1VG9RoTkqWnVNryKFFJ6DSvNE0b0e1HJ1kL2KxytXqOlo0GT6gCl2XIIqCFGhG8Rlqjs4PJ0HTwUEl6WxHMDGanopAHvaJtD+Ix5yvdgBtE2h/EY85XuwA2ibQ/iMecr3YAuOizRlN2bOl99bSkbGpNEkk1JFNY5IA69ACAEAIAr17L4y1nBKpoOhK+5UlsqTX6JIyCuQ6+gwByS+enJTramrPbU1iBBecpiA1bhINAfrEnmgClXFuqt5xL7ySlpBBTX55Gqn1eWMu0K1sbVYxfiXA06CidI5HvTUmJn0n20l1xDDZqGySsjViOVOgV8pjiyqdWNWR3Xs4HdqVCPckberbxJnRYf8AJu+NP3ERVtf5zeHupasr5LuPshUU3omZhbTbqwUF1BIwgalCmqNLMoYmucxNdymbnksrmtcuq9C4aR7cfliyGF4MeIqyGdMNNfOYzLMpo5spXpfdcaVpVEkWSjFuvvNy87pXJy6la1OMk85KSYipEyZnonUjiWqXKhYq9rTbvxI7NJOgDNIxj7OfVWI6CTk52r26vMkro8uBydmvyKxomk/j3jyIT95X5fLF+2JOazx/cShZEfOf4fuBPMd+HP5ZPXFR3Qk/6LjemLwNc2w8LW+D4/2RT3NBrw15465CPM+Uu1nHLvzzk79Rq3oldktaTTyBR+ypSvwiWkfk0ci/usjqmZVXGn7qJ++Utskk+KVonEOcZxSoX5E7VLlazKgchXtE3xD3jB92LtsfMbwKVkcx3EmLuyWxT08BqWWlj7Wy19dYrVMmXBF3ZSeVxZpo8ieXvuX1IO4U4FuTkqs5KUpSeklK/Vh9cW7QjyWxyp1XflCrZ8mU6SJeu/8A0071PGUs9iTGTixicpvCtT5VH1GJaRvL1L5+pNn7wIqt3IU7Yetdv7xIK49tCVmQpeTaxhUeDgPQYuV9Os0VybU1oU6GoSGW9di6i03+uqp0/CpYYlEbtKc8Q3lJprNN7mpGdZ1ajP4pNXZ+DQtCiV/8sevt/IuJpdmbPQlh9GzsJySCaLQOAKzBH1SOkRvGGdaudeyVtWY2VhqZCkAFRUkYE5EAFQJFTXUDnQHeMAX+AEAIAQAgBACAEAa1oyDUw0pp5CVtrFFJUKgwB836TdFjtnlT8tidlNZ31Nciqa0/W8vKB5ujfoKAZnCAdSXdQPIvg59UYVZZqp8cPl+Dco7RRfgl8/yRd8LlKYq9LAra1lOso5eEp5d6LFFaKSfBJqX1K9ZZ6x/HHrT0JDRdazSULllnCtS8Sa/OqkAgcuXriC1oHq5JU2IlxNZUzERY12rrIm1bpOScw0uuNkupAVvjdCgUOHlEWoa5k8bk2OuUry0ToJGrtS9CU0ud1L8y+tEVrG2P8Pcntjazx9iavD8hlfDY/LFWm+fJ9xbqfkM+0srzyCvYVa1oUacIBCVfeEUEauTlp1F5XJlZC9ZH3Xsr4LLpaJzxKJPDUmnqpE1XPy0iv4ENLDyMaMNBjvw5/LJ64nd0JP8Aohb0xeBEOd/R4P5Ysp/55WXp5OTEvitVtW8iWJ8qyBFNrrqRydrvYtubfVovYnuZrOmtndnWSahKgnmCmwOsKjmVnJtjenXr8lOo38o6Ri9WrzQgtFKCGXwciHAD5IuWut72r3FSyUuY5O8t8jgXR9H+ohOfIMRT07oxmSZTf416r/3A0mZLvjTru/cTlV1HCLWFDSriweUbo0j0VWiLR6+xPY89SKqVertU96Tz/nv/AJp/GPllfI8VPtqfP8EMF07oOTZxrq2yPnUzVyJr16ueOqyvbBqTW792nNJQun1rqb+7C0Xiva1JtiWkqFSBhrWoRTl31dUUKahfO7lZti4/4X6mtZA3kodqYf6R+j3R5MWu6XnSpEviqt4jNZrmEVyJ5dQ5dUbzWo1Lk2GE5yuW9T6WsSx2ZRlLEsgIbSMgN/hJOsk8Jj6fDfgBACAEAIAQAgBACAPxaQQQQCDkQd+AOIaTNDlcUzZieErlx1te55OCAOe3Wvk5KnYZgKU0DShG6b3qZ73IYzKyzmy/GzU71NKktB0Xwv1t9CZt66DUyn4TIKTU54Qdyo8n0VcnVFSnr3wryU6fvuhaqKFkycrAv77FbmbzTIQmXmkkltxKqqBCxhNaHhi+2jiylkiXaip3ayi6rlyUjkTYqL36i7XrsRNpNNuy7iaprh+ioGlQaaiCOuMmkqVpHubIm01qunSrYjo12GS9TJRKS6DrS6yk9BAjmkdlTPXtRx9q25MLE7FaeL1WhsE9JKJok40K5lFA66R9pIuUp5U4L5Xnyrl5OeNeKedxu2rO/wCelWB9davJhT+b1RFDH/8APJJwT9wJZpP52M4r+4mux34c/lk9cSO6En/Rw3pi8Dam/gLMwX3XG0v0pul5gU3k1/CImZxJFybUVW8Pckfm8cmW5UR3H2PFgWiiamX3m80IShtKqa81qX0ZpjqoidDE1jtq3r6IhzTytmlc9uxLk9VPN2rGdYfmnXFJo+uoANSAFKKa9BhVVDJI2Mb/AFT8Clp3xyPe7+y/k8XOl9jenU/+RXyjEOuOq1+UyJe45om5L5E7zDo8tILlVJUQNgWUmpGSdaTyDWOiOrShVsyKn9vU5s6VFiVF/r6HNWJ5bc4XWKKXsisGVa1JAoBryMbzo2vhyH7LkvMNsjmTZTNt63Fzsa6NazVpr+sUrOrwz+UfpGVPXXfw0yfvd+TThob/AOWpX97yPvVfguAsym4apQrGRVyJ+in180T0lmo345da9n7tIau0Vd8EWpP3yLRoy0QLmMMzaKVIZ1oZ1Kc4CrfSjk1nkjWMo+gJaXS2hKG0hKEiiUpFABvAAQBkgBACAEAIAQAgBACAEAIAQBQdImjCXtIF1FGZoanAMl8jg3+cZ8+qAOCrE/YswW3UFGeaVZocGrEk6jzjp4IrVNLHOlztvaWKeqfAt7fItqVyVrt0O4eA5AtPN9JP/Moxbqihdq1tw/xTavp65uvU7H/SsPSc9ZKyts4micyASg+EN4/8rF9slPXNudqXHw7Sg6OoonXt1ph4mza19BNhhpLZQdmQpZJqMiKAe08EcQ2esGW9Vv1LcdzWgk+S1Eu1pebGlzupfmX1oiOxtj/D3O7Y2s8fY07s2sqatRtxevBh8iaHympiWqgSGkVqdpHSzrNVI5ewtjHfhz+WT1xnO6En/Rot6YvAomkb5cvwU9Ua9mdHTxMi0ukL4Fw0fJ2GzlO8JWvP6ooPuxmWivKVKN4IaVnJydMruKkTdC9kxMTqUPLGBSVAJAAFaVEWa2hiigVWJrQr0dbLLOiPXUT89bjEi9MKcNVLKFBCcyThoebVvxSjppKljEbsS9Ly5JUR073q7at2o55YVkTM2VpZxJbWarUSQnKtK8JFTlG3UTwwIiv2ps7TFp4JZlVGbF29hemZSSshvGs43iMjkVq5Ej5qeX1xkOfUVzrm6m4ePaazWU9E292t2Ph2FOtC1Zy1XkstIUqp3DLYJ6T+KjQDkjYpaOOBNWte0yamsknXXqTsO16N9EbUlhfnML0xrCdaG+b6SuU5cA34tlQ6lACAEAIAQAgBACAEAIAQAgBACAEARl4bAl55kszTYWg6q60nhSdYPNAHz5fnRRN2crZ5MrfZSa4kj9o34QTrH1h0gR8c1HJcp9a5WrehqXd0gVGxzoqNWyAffTv848kYtTZf9ofL8GxTWn/Wbz/Ju2tciXmk7NJrSkn6Jqg+TUf+UiKG0ZYVyJkv9f8ASaazopky4Vu9ClXhk5xrA3NBZSioQTmmhpWiugZRrU0kD73RXa9plVEc7Lmy9WwzXFmUNzranFJQmh3SjQDLfJji0GOfAqNS9Tqge1k6K5bkOgSqgbXcIIIMsnMc8Yr0uokv3lNlq31i3bqFG0jfLl+CnqjXszo6eJk2l0hfAskzbLDFlhgOpLqmaYUmpBVma01a9+KLKeSSr5TJ+G/0Lzp446Tk8rXcUOxZeYU6DKpWXBqKRqypmdQy3zGxO6JGfyrqMiBsiv8A401l7sm4iEVen3AojMjFRPOtZ1+qMea03O+CBP3uQ1obNa3451/e9Tzb1/G2k7FIpSaCmOlEp8FO/wA59cfaezHPXLnXw/IqLSaxMiFPE0bn3AnrXc2VRUhkndPuA58iB8482Q4Y22MaxMlqXIYr3ueuU5b1Poi51zZWzWsEsjdEDG6qhWvnPByDKOjksMAIAQAgBACAEAIAQAgBACAEAIAQAgBACAOd350SSk+S6z/l5g/OQNws/XRw8ooeGuUAcRtawbTsVyqkrQgnJxO6aX06q8hoYhmp45kuel5NDPJEt7FuJiytITTicE42BXWpIqk86TmPXGPNZT2LlQr+TWitRj0yZUM790rPnAVyroSd8NqBHSg5j1Ry2uqYNUrb+P5O3UVNPriW7h+CJFyZ6WXjlnEk8KThPkOUWdI00yZMiFbR9REuVGprKubaEysrfwhR1qWoE/7ax2loUsTclmzu/wBOFoKmV2U/b+9hMytw5WXGOcfBA3iQhPlOZ6KRVfac0q5MLfdS0yzYYkypneyHuevxKyydjk2wrmGFHtMfI7NmmXKmW71PslowxJkwpf6FZbNo2u6G20LdNe5QKIRyqOoDlUY14KWKFPgQyZ6qSZfjU6/cfQmwxR20CH3N5ofFp565qPkHId6wVzrbbYSAlIAAyAAoBzCAPUAIAQAgBACAEAIAQAgBACAEAIAQAgBACAEAIAxvspWkpWkKSdYIqDzgwBzK9ehSSmarlSZZw7yc2z9k5j7JA5IA5Tb2iq1JNWJDSnkjUtiqj5o3deYGPioipcp9RVRb0IVu8loS+5UtxNN5xPvCsVX0ED9rS0yunZscenr4T72SXFczaQOoRyyzqdv9Tp9oVDv7G5ZNwbVn1BQYdof9R+qBThBXmR4IMW2sa1LmpcVHOc5b3LedPuxoIYRRc+8p0/w29ynmUruj0YY6OTrNmWYzLththtDaBqSgAD1QBtwAgBACAEAIAQAgBACAEAIAQAgBACAEAIAQAgBACAEAIAQBhmJVtfdoSrwkg9cAeGJBpBqhttJ4UpA6hAGzACAEAIAQAgBACAEAIAQAgBACAP/Z"/>
          <p:cNvSpPr>
            <a:spLocks noChangeAspect="1" noChangeArrowheads="1"/>
          </p:cNvSpPr>
          <p:nvPr/>
        </p:nvSpPr>
        <p:spPr bwMode="auto">
          <a:xfrm>
            <a:off x="63500"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28" name="Picture 4" descr="http://aphnetworks.com/review/fractal_design_define_r3/00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38958" y="1524000"/>
            <a:ext cx="3027397" cy="22733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t3.gstatic.com/images?q=tbn:ANd9GcQkwd18xaw_Ks-d8JiTnrkZyJdqHCB0XE8gFlI0IxwqjsyOkDsW">
            <a:hlinkClick r:id="rId4"/>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8843" t="23047" r="7563" b="19626"/>
          <a:stretch/>
        </p:blipFill>
        <p:spPr bwMode="auto">
          <a:xfrm>
            <a:off x="4860192" y="3797300"/>
            <a:ext cx="3981156" cy="1812840"/>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p:cNvGrpSpPr/>
          <p:nvPr/>
        </p:nvGrpSpPr>
        <p:grpSpPr>
          <a:xfrm>
            <a:off x="4825023" y="1524000"/>
            <a:ext cx="3962400" cy="3818185"/>
            <a:chOff x="5023557" y="1525193"/>
            <a:chExt cx="3962400" cy="3818185"/>
          </a:xfrm>
        </p:grpSpPr>
        <p:pic>
          <p:nvPicPr>
            <p:cNvPr id="1034" name="Picture 10" descr="http://www.vortez.net/index.php?ct=articles&amp;action=file&amp;id=11533"/>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2784" t="12226" r="6927" b="10802"/>
            <a:stretch/>
          </p:blipFill>
          <p:spPr bwMode="auto">
            <a:xfrm>
              <a:off x="6377017" y="3814970"/>
              <a:ext cx="2080107" cy="1528408"/>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descr="http://g-ecx.images-amazon.com/images/G/02/uk-electronics/shops/urbanears/packaging_tanto_large.jpg">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023557" y="1525193"/>
              <a:ext cx="3962400" cy="228457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 name="Group 5"/>
          <p:cNvGrpSpPr/>
          <p:nvPr/>
        </p:nvGrpSpPr>
        <p:grpSpPr>
          <a:xfrm>
            <a:off x="4392723" y="1705601"/>
            <a:ext cx="4256501" cy="3636584"/>
            <a:chOff x="4257296" y="1718517"/>
            <a:chExt cx="4256501" cy="3636584"/>
          </a:xfrm>
        </p:grpSpPr>
        <p:pic>
          <p:nvPicPr>
            <p:cNvPr id="1032" name="Picture 8" descr="http://3.bp.blogspot.com/-mLY2SIVMaiQ/UZ1unmu7EYI/AAAAAAAABAQ/nFwpC60ofSg/s1600/05_14_2013_thelmastreats_3.jpg">
              <a:hlinkClick r:id="rId9"/>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257296" y="1718517"/>
              <a:ext cx="3122291" cy="2074094"/>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http://creativegreed.com/wp-content/uploads/2012/10/Cool-Packaging-Designs-Examples-9.jpg">
              <a:hlinkClick r:id="rId11"/>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t="24273" b="16239"/>
            <a:stretch/>
          </p:blipFill>
          <p:spPr bwMode="auto">
            <a:xfrm>
              <a:off x="5187743" y="3871169"/>
              <a:ext cx="3326054" cy="148393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 name="Group 6"/>
          <p:cNvGrpSpPr/>
          <p:nvPr/>
        </p:nvGrpSpPr>
        <p:grpSpPr>
          <a:xfrm>
            <a:off x="4392723" y="1984460"/>
            <a:ext cx="5053475" cy="3625680"/>
            <a:chOff x="4172957" y="1708320"/>
            <a:chExt cx="5053475" cy="3625680"/>
          </a:xfrm>
        </p:grpSpPr>
        <p:pic>
          <p:nvPicPr>
            <p:cNvPr id="6150" name="Picture 6" descr="http://www.dionlabel.com/tl_files/dion/images/Ashley's%20Blog/Trop50%20old%20packaging.jpg">
              <a:hlinkClick r:id="rId13"/>
            </p:cNvPr>
            <p:cNvPicPr>
              <a:picLocks noChangeAspect="1" noChangeArrowheads="1"/>
            </p:cNvPicPr>
            <p:nvPr/>
          </p:nvPicPr>
          <p:blipFill>
            <a:blip r:embed="rId14">
              <a:extLst>
                <a:ext uri="{BEBA8EAE-BF5A-486C-A8C5-ECC9F3942E4B}">
                  <a14:imgProps xmlns:a14="http://schemas.microsoft.com/office/drawing/2010/main">
                    <a14:imgLayer r:embed="rId15">
                      <a14:imgEffect>
                        <a14:backgroundRemoval t="5296" b="96729" l="8000" r="90000">
                          <a14:foregroundMark x1="64909" y1="13240" x2="72727" y2="19003"/>
                          <a14:foregroundMark x1="72727" y1="19003" x2="72364" y2="85358"/>
                          <a14:foregroundMark x1="27636" y1="31931" x2="28545" y2="79439"/>
                          <a14:foregroundMark x1="26727" y1="33801" x2="27091" y2="74143"/>
                          <a14:foregroundMark x1="27636" y1="41277" x2="32909" y2="64798"/>
                        </a14:backgroundRemoval>
                      </a14:imgEffect>
                    </a14:imgLayer>
                  </a14:imgProps>
                </a:ext>
                <a:ext uri="{28A0092B-C50C-407E-A947-70E740481C1C}">
                  <a14:useLocalDpi xmlns:a14="http://schemas.microsoft.com/office/drawing/2010/main" val="0"/>
                </a:ext>
              </a:extLst>
            </a:blip>
            <a:srcRect/>
            <a:stretch>
              <a:fillRect/>
            </a:stretch>
          </p:blipFill>
          <p:spPr bwMode="auto">
            <a:xfrm>
              <a:off x="6118707" y="1708320"/>
              <a:ext cx="3107725" cy="362568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media-cache-ak0.pinimg.com/236x/a9/10/4f/a9104fba19414452f4a173c9288a86fd.jp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172957" y="2286000"/>
              <a:ext cx="2247900" cy="270510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490276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1030"/>
                                        </p:tgtEl>
                                        <p:attrNameLst>
                                          <p:attrName>style.visibility</p:attrName>
                                        </p:attrNameLst>
                                      </p:cBhvr>
                                      <p:to>
                                        <p:strVal val="visible"/>
                                      </p:to>
                                    </p:set>
                                    <p:animEffect transition="in" filter="wipe(down)">
                                      <p:cBhvr>
                                        <p:cTn id="10" dur="500"/>
                                        <p:tgtEl>
                                          <p:spTgt spid="1030"/>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nodeType="clickEffect">
                                  <p:stCondLst>
                                    <p:cond delay="0"/>
                                  </p:stCondLst>
                                  <p:childTnLst>
                                    <p:animEffect transition="out" filter="wipe(down)">
                                      <p:cBhvr>
                                        <p:cTn id="14" dur="500"/>
                                        <p:tgtEl>
                                          <p:spTgt spid="1030"/>
                                        </p:tgtEl>
                                      </p:cBhvr>
                                    </p:animEffect>
                                    <p:set>
                                      <p:cBhvr>
                                        <p:cTn id="15" dur="1" fill="hold">
                                          <p:stCondLst>
                                            <p:cond delay="499"/>
                                          </p:stCondLst>
                                        </p:cTn>
                                        <p:tgtEl>
                                          <p:spTgt spid="1030"/>
                                        </p:tgtEl>
                                        <p:attrNameLst>
                                          <p:attrName>style.visibility</p:attrName>
                                        </p:attrNameLst>
                                      </p:cBhvr>
                                      <p:to>
                                        <p:strVal val="hidden"/>
                                      </p:to>
                                    </p:set>
                                  </p:childTnLst>
                                </p:cTn>
                              </p:par>
                              <p:par>
                                <p:cTn id="16" presetID="22" presetClass="exit" presetSubtype="4" fill="hold" nodeType="withEffect">
                                  <p:stCondLst>
                                    <p:cond delay="0"/>
                                  </p:stCondLst>
                                  <p:childTnLst>
                                    <p:animEffect transition="out" filter="wipe(down)">
                                      <p:cBhvr>
                                        <p:cTn id="17" dur="500"/>
                                        <p:tgtEl>
                                          <p:spTgt spid="1028"/>
                                        </p:tgtEl>
                                      </p:cBhvr>
                                    </p:animEffect>
                                    <p:set>
                                      <p:cBhvr>
                                        <p:cTn id="18" dur="1" fill="hold">
                                          <p:stCondLst>
                                            <p:cond delay="499"/>
                                          </p:stCondLst>
                                        </p:cTn>
                                        <p:tgtEl>
                                          <p:spTgt spid="1028"/>
                                        </p:tgtEl>
                                        <p:attrNameLst>
                                          <p:attrName>style.visibility</p:attrName>
                                        </p:attrNameLst>
                                      </p:cBhvr>
                                      <p:to>
                                        <p:strVal val="hidden"/>
                                      </p:to>
                                    </p:set>
                                  </p:childTnLst>
                                </p:cTn>
                              </p:par>
                              <p:par>
                                <p:cTn id="19" presetID="22" presetClass="entr" presetSubtype="4" fill="hold" nodeType="withEffect">
                                  <p:stCondLst>
                                    <p:cond delay="0"/>
                                  </p:stCondLst>
                                  <p:childTnLst>
                                    <p:set>
                                      <p:cBhvr>
                                        <p:cTn id="20" dur="1" fill="hold">
                                          <p:stCondLst>
                                            <p:cond delay="0"/>
                                          </p:stCondLst>
                                        </p:cTn>
                                        <p:tgtEl>
                                          <p:spTgt spid="1028"/>
                                        </p:tgtEl>
                                        <p:attrNameLst>
                                          <p:attrName>style.visibility</p:attrName>
                                        </p:attrNameLst>
                                      </p:cBhvr>
                                      <p:to>
                                        <p:strVal val="visible"/>
                                      </p:to>
                                    </p:set>
                                    <p:animEffect transition="in" filter="wipe(down)">
                                      <p:cBhvr>
                                        <p:cTn id="21" dur="500"/>
                                        <p:tgtEl>
                                          <p:spTgt spid="1028"/>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1000"/>
                                        <p:tgtEl>
                                          <p:spTgt spid="3">
                                            <p:txEl>
                                              <p:pRg st="2" end="2"/>
                                            </p:txEl>
                                          </p:spTgt>
                                        </p:tgtEl>
                                      </p:cBhvr>
                                    </p:animEffect>
                                    <p:anim calcmode="lin" valueType="num">
                                      <p:cBhvr>
                                        <p:cTn id="27"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9" presetID="16" presetClass="entr" presetSubtype="21"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barn(inVertical)">
                                      <p:cBhvr>
                                        <p:cTn id="31" dur="50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14" presetClass="exit" presetSubtype="10" fill="hold" nodeType="clickEffect">
                                  <p:stCondLst>
                                    <p:cond delay="0"/>
                                  </p:stCondLst>
                                  <p:childTnLst>
                                    <p:animEffect transition="out" filter="randombar(horizontal)">
                                      <p:cBhvr>
                                        <p:cTn id="35" dur="500"/>
                                        <p:tgtEl>
                                          <p:spTgt spid="5"/>
                                        </p:tgtEl>
                                      </p:cBhvr>
                                    </p:animEffect>
                                    <p:set>
                                      <p:cBhvr>
                                        <p:cTn id="36" dur="1" fill="hold">
                                          <p:stCondLst>
                                            <p:cond delay="499"/>
                                          </p:stCondLst>
                                        </p:cTn>
                                        <p:tgtEl>
                                          <p:spTgt spid="5"/>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nodeType="clickEffect">
                                  <p:stCondLst>
                                    <p:cond delay="0"/>
                                  </p:stCondLst>
                                  <p:childTnLst>
                                    <p:set>
                                      <p:cBhvr>
                                        <p:cTn id="40" dur="1" fill="hold">
                                          <p:stCondLst>
                                            <p:cond delay="0"/>
                                          </p:stCondLst>
                                        </p:cTn>
                                        <p:tgtEl>
                                          <p:spTgt spid="3">
                                            <p:txEl>
                                              <p:pRg st="3" end="3"/>
                                            </p:txEl>
                                          </p:spTgt>
                                        </p:tgtEl>
                                        <p:attrNameLst>
                                          <p:attrName>style.visibility</p:attrName>
                                        </p:attrNameLst>
                                      </p:cBhvr>
                                      <p:to>
                                        <p:strVal val="visible"/>
                                      </p:to>
                                    </p:set>
                                    <p:animEffect transition="in" filter="barn(inVertical)">
                                      <p:cBhvr>
                                        <p:cTn id="41" dur="500"/>
                                        <p:tgtEl>
                                          <p:spTgt spid="3">
                                            <p:txEl>
                                              <p:pRg st="3" end="3"/>
                                            </p:txEl>
                                          </p:spTgt>
                                        </p:tgtEl>
                                      </p:cBhvr>
                                    </p:animEffect>
                                  </p:childTnLst>
                                </p:cTn>
                              </p:par>
                              <p:par>
                                <p:cTn id="42" presetID="16" presetClass="entr" presetSubtype="21" fill="hold" nodeType="with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barn(inVertical)">
                                      <p:cBhvr>
                                        <p:cTn id="44" dur="500"/>
                                        <p:tgtEl>
                                          <p:spTgt spid="6"/>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xit" presetSubtype="4" fill="hold" nodeType="clickEffect">
                                  <p:stCondLst>
                                    <p:cond delay="0"/>
                                  </p:stCondLst>
                                  <p:childTnLst>
                                    <p:anim calcmode="lin" valueType="num">
                                      <p:cBhvr additive="base">
                                        <p:cTn id="48" dur="500"/>
                                        <p:tgtEl>
                                          <p:spTgt spid="6"/>
                                        </p:tgtEl>
                                        <p:attrNameLst>
                                          <p:attrName>ppt_x</p:attrName>
                                        </p:attrNameLst>
                                      </p:cBhvr>
                                      <p:tavLst>
                                        <p:tav tm="0">
                                          <p:val>
                                            <p:strVal val="ppt_x"/>
                                          </p:val>
                                        </p:tav>
                                        <p:tav tm="100000">
                                          <p:val>
                                            <p:strVal val="ppt_x"/>
                                          </p:val>
                                        </p:tav>
                                      </p:tavLst>
                                    </p:anim>
                                    <p:anim calcmode="lin" valueType="num">
                                      <p:cBhvr additive="base">
                                        <p:cTn id="49" dur="500"/>
                                        <p:tgtEl>
                                          <p:spTgt spid="6"/>
                                        </p:tgtEl>
                                        <p:attrNameLst>
                                          <p:attrName>ppt_y</p:attrName>
                                        </p:attrNameLst>
                                      </p:cBhvr>
                                      <p:tavLst>
                                        <p:tav tm="0">
                                          <p:val>
                                            <p:strVal val="ppt_y"/>
                                          </p:val>
                                        </p:tav>
                                        <p:tav tm="100000">
                                          <p:val>
                                            <p:strVal val="1+ppt_h/2"/>
                                          </p:val>
                                        </p:tav>
                                      </p:tavLst>
                                    </p:anim>
                                    <p:set>
                                      <p:cBhvr>
                                        <p:cTn id="50" dur="1" fill="hold">
                                          <p:stCondLst>
                                            <p:cond delay="499"/>
                                          </p:stCondLst>
                                        </p:cTn>
                                        <p:tgtEl>
                                          <p:spTgt spid="6"/>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nodeType="clickEffect">
                                  <p:stCondLst>
                                    <p:cond delay="0"/>
                                  </p:stCondLst>
                                  <p:childTnLst>
                                    <p:set>
                                      <p:cBhvr>
                                        <p:cTn id="54" dur="1" fill="hold">
                                          <p:stCondLst>
                                            <p:cond delay="0"/>
                                          </p:stCondLst>
                                        </p:cTn>
                                        <p:tgtEl>
                                          <p:spTgt spid="3">
                                            <p:txEl>
                                              <p:pRg st="4" end="4"/>
                                            </p:txEl>
                                          </p:spTgt>
                                        </p:tgtEl>
                                        <p:attrNameLst>
                                          <p:attrName>style.visibility</p:attrName>
                                        </p:attrNameLst>
                                      </p:cBhvr>
                                      <p:to>
                                        <p:strVal val="visible"/>
                                      </p:to>
                                    </p:set>
                                    <p:animEffect transition="in" filter="fade">
                                      <p:cBhvr>
                                        <p:cTn id="55" dur="1000"/>
                                        <p:tgtEl>
                                          <p:spTgt spid="3">
                                            <p:txEl>
                                              <p:pRg st="4" end="4"/>
                                            </p:txEl>
                                          </p:spTgt>
                                        </p:tgtEl>
                                      </p:cBhvr>
                                    </p:animEffect>
                                    <p:anim calcmode="lin" valueType="num">
                                      <p:cBhvr>
                                        <p:cTn id="5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57" dur="1000" fill="hold"/>
                                        <p:tgtEl>
                                          <p:spTgt spid="3">
                                            <p:txEl>
                                              <p:pRg st="4" end="4"/>
                                            </p:txEl>
                                          </p:spTgt>
                                        </p:tgtEl>
                                        <p:attrNameLst>
                                          <p:attrName>ppt_y</p:attrName>
                                        </p:attrNameLst>
                                      </p:cBhvr>
                                      <p:tavLst>
                                        <p:tav tm="0">
                                          <p:val>
                                            <p:strVal val="#ppt_y+.1"/>
                                          </p:val>
                                        </p:tav>
                                        <p:tav tm="100000">
                                          <p:val>
                                            <p:strVal val="#ppt_y"/>
                                          </p:val>
                                        </p:tav>
                                      </p:tavLst>
                                    </p:anim>
                                  </p:childTnLst>
                                </p:cTn>
                              </p:par>
                              <p:par>
                                <p:cTn id="58" presetID="6" presetClass="entr" presetSubtype="16" fill="hold" nodeType="with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circle(in)">
                                      <p:cBhvr>
                                        <p:cTn id="60" dur="2000"/>
                                        <p:tgtEl>
                                          <p:spTgt spid="7"/>
                                        </p:tgtEl>
                                      </p:cBhvr>
                                    </p:animEffect>
                                  </p:childTnLst>
                                </p:cTn>
                              </p:par>
                            </p:childTnLst>
                          </p:cTn>
                        </p:par>
                      </p:childTnLst>
                    </p:cTn>
                  </p:par>
                  <p:par>
                    <p:cTn id="61" fill="hold">
                      <p:stCondLst>
                        <p:cond delay="indefinite"/>
                      </p:stCondLst>
                      <p:childTnLst>
                        <p:par>
                          <p:cTn id="62" fill="hold">
                            <p:stCondLst>
                              <p:cond delay="0"/>
                            </p:stCondLst>
                            <p:childTnLst>
                              <p:par>
                                <p:cTn id="63" presetID="6" presetClass="exit" presetSubtype="32" fill="hold" nodeType="clickEffect">
                                  <p:stCondLst>
                                    <p:cond delay="0"/>
                                  </p:stCondLst>
                                  <p:childTnLst>
                                    <p:animEffect transition="out" filter="circle(out)">
                                      <p:cBhvr>
                                        <p:cTn id="64" dur="2000"/>
                                        <p:tgtEl>
                                          <p:spTgt spid="7"/>
                                        </p:tgtEl>
                                      </p:cBhvr>
                                    </p:animEffect>
                                    <p:set>
                                      <p:cBhvr>
                                        <p:cTn id="65" dur="1" fill="hold">
                                          <p:stCondLst>
                                            <p:cond delay="19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61639" y="76200"/>
            <a:ext cx="8229600" cy="1143000"/>
          </a:xfrm>
        </p:spPr>
        <p:txBody>
          <a:bodyPr/>
          <a:lstStyle/>
          <a:p>
            <a:r>
              <a:rPr lang="en-US" dirty="0" smtClean="0"/>
              <a:t>Product – Target Market</a:t>
            </a:r>
            <a:endParaRPr lang="en-US" dirty="0"/>
          </a:p>
        </p:txBody>
      </p:sp>
      <p:sp>
        <p:nvSpPr>
          <p:cNvPr id="3" name="Content Placeholder 2"/>
          <p:cNvSpPr>
            <a:spLocks noGrp="1"/>
          </p:cNvSpPr>
          <p:nvPr>
            <p:ph idx="1"/>
          </p:nvPr>
        </p:nvSpPr>
        <p:spPr>
          <a:xfrm>
            <a:off x="612648" y="1600200"/>
            <a:ext cx="8153400" cy="1981200"/>
          </a:xfrm>
        </p:spPr>
        <p:txBody>
          <a:bodyPr/>
          <a:lstStyle/>
          <a:p>
            <a:pPr marL="685800" indent="-685800">
              <a:buFont typeface="Mini Pics Lil Stuff" panose="00000400000000000000" pitchFamily="2" charset="0"/>
              <a:buChar char="6"/>
            </a:pPr>
            <a:r>
              <a:rPr lang="en-US" b="1" dirty="0" smtClean="0"/>
              <a:t>Target Market </a:t>
            </a:r>
            <a:r>
              <a:rPr lang="en-US" dirty="0" smtClean="0"/>
              <a:t>- A </a:t>
            </a:r>
            <a:r>
              <a:rPr lang="en-US" dirty="0"/>
              <a:t>group of customers that the </a:t>
            </a:r>
            <a:r>
              <a:rPr lang="en-US" dirty="0" smtClean="0"/>
              <a:t>business is aiming for.</a:t>
            </a:r>
          </a:p>
          <a:p>
            <a:pPr marL="744538" indent="-744538">
              <a:buFont typeface="Mini Pics Lil Stuff" panose="00000400000000000000" pitchFamily="2" charset="0"/>
              <a:buChar char="6"/>
            </a:pPr>
            <a:r>
              <a:rPr lang="en-US" dirty="0" smtClean="0"/>
              <a:t>Target market Segmentation:</a:t>
            </a:r>
            <a:endParaRPr lang="en-US" dirty="0"/>
          </a:p>
        </p:txBody>
      </p:sp>
      <p:sp>
        <p:nvSpPr>
          <p:cNvPr id="4" name="TextBox 3"/>
          <p:cNvSpPr txBox="1"/>
          <p:nvPr/>
        </p:nvSpPr>
        <p:spPr>
          <a:xfrm>
            <a:off x="461639" y="3318803"/>
            <a:ext cx="3581400" cy="2831544"/>
          </a:xfrm>
          <a:prstGeom prst="rect">
            <a:avLst/>
          </a:prstGeom>
          <a:noFill/>
        </p:spPr>
        <p:txBody>
          <a:bodyPr wrap="square" rtlCol="0">
            <a:spAutoFit/>
          </a:bodyPr>
          <a:lstStyle/>
          <a:p>
            <a:pPr marL="285750" indent="-285750">
              <a:buFont typeface="Arial" pitchFamily="34" charset="0"/>
              <a:buChar char="•"/>
            </a:pPr>
            <a:r>
              <a:rPr lang="en-US" sz="2000" dirty="0" smtClean="0"/>
              <a:t>Gender</a:t>
            </a:r>
          </a:p>
          <a:p>
            <a:pPr marL="285750" indent="-285750">
              <a:buFont typeface="Arial" pitchFamily="34" charset="0"/>
              <a:buChar char="•"/>
            </a:pPr>
            <a:r>
              <a:rPr lang="en-US" sz="2000" dirty="0" smtClean="0"/>
              <a:t>Age Range</a:t>
            </a:r>
          </a:p>
          <a:p>
            <a:pPr marL="285750" indent="-285750">
              <a:buFont typeface="Arial" pitchFamily="34" charset="0"/>
              <a:buChar char="•"/>
            </a:pPr>
            <a:r>
              <a:rPr lang="en-US" sz="2000" dirty="0" smtClean="0"/>
              <a:t>Level of Income</a:t>
            </a:r>
          </a:p>
          <a:p>
            <a:pPr marL="285750" indent="-285750">
              <a:buFont typeface="Arial" pitchFamily="34" charset="0"/>
              <a:buChar char="•"/>
            </a:pPr>
            <a:r>
              <a:rPr lang="en-US" sz="2000" dirty="0" smtClean="0"/>
              <a:t>Lifestyle</a:t>
            </a:r>
          </a:p>
          <a:p>
            <a:pPr marL="285750" indent="-285750">
              <a:buFont typeface="Arial" pitchFamily="34" charset="0"/>
              <a:buChar char="•"/>
            </a:pPr>
            <a:r>
              <a:rPr lang="en-US" sz="2000" dirty="0" smtClean="0"/>
              <a:t>Ethnicity</a:t>
            </a:r>
          </a:p>
          <a:p>
            <a:pPr marL="285750" indent="-285750">
              <a:buFont typeface="Arial" pitchFamily="34" charset="0"/>
              <a:buChar char="•"/>
            </a:pPr>
            <a:r>
              <a:rPr lang="en-US" sz="2000" dirty="0" smtClean="0"/>
              <a:t>Social Class</a:t>
            </a:r>
          </a:p>
          <a:p>
            <a:pPr marL="285750" indent="-285750">
              <a:buFont typeface="Arial" pitchFamily="34" charset="0"/>
              <a:buChar char="•"/>
            </a:pPr>
            <a:r>
              <a:rPr lang="en-US" sz="2000" dirty="0" smtClean="0"/>
              <a:t>Religion</a:t>
            </a:r>
          </a:p>
          <a:p>
            <a:pPr marL="285750" indent="-285750">
              <a:buFont typeface="Arial" pitchFamily="34" charset="0"/>
              <a:buChar char="•"/>
            </a:pPr>
            <a:r>
              <a:rPr lang="en-US" sz="2000" dirty="0" smtClean="0"/>
              <a:t>Culture</a:t>
            </a:r>
          </a:p>
          <a:p>
            <a:pPr marL="285750" indent="-285750">
              <a:buFont typeface="Arial" pitchFamily="34" charset="0"/>
              <a:buChar char="•"/>
            </a:pPr>
            <a:endParaRPr lang="en-US" dirty="0"/>
          </a:p>
        </p:txBody>
      </p:sp>
      <p:sp>
        <p:nvSpPr>
          <p:cNvPr id="5" name="TextBox 4"/>
          <p:cNvSpPr txBox="1"/>
          <p:nvPr/>
        </p:nvSpPr>
        <p:spPr>
          <a:xfrm>
            <a:off x="4304923" y="3318803"/>
            <a:ext cx="3505200" cy="3293209"/>
          </a:xfrm>
          <a:prstGeom prst="rect">
            <a:avLst/>
          </a:prstGeom>
          <a:noFill/>
        </p:spPr>
        <p:txBody>
          <a:bodyPr wrap="square" rtlCol="0">
            <a:spAutoFit/>
          </a:bodyPr>
          <a:lstStyle/>
          <a:p>
            <a:pPr marL="285750" indent="-285750">
              <a:buFont typeface="Arial" pitchFamily="34" charset="0"/>
              <a:buChar char="•"/>
            </a:pPr>
            <a:r>
              <a:rPr lang="en-US" sz="2000" dirty="0" smtClean="0"/>
              <a:t>Occupation</a:t>
            </a:r>
          </a:p>
          <a:p>
            <a:pPr marL="285750" indent="-285750">
              <a:buFont typeface="Arial" pitchFamily="34" charset="0"/>
              <a:buChar char="•"/>
            </a:pPr>
            <a:r>
              <a:rPr lang="en-US" sz="2000" dirty="0" smtClean="0"/>
              <a:t>Education Level</a:t>
            </a:r>
          </a:p>
          <a:p>
            <a:pPr marL="285750" indent="-285750">
              <a:buFont typeface="Arial" pitchFamily="34" charset="0"/>
              <a:buChar char="•"/>
            </a:pPr>
            <a:r>
              <a:rPr lang="en-US" sz="2000" dirty="0" smtClean="0"/>
              <a:t>Marital Status</a:t>
            </a:r>
          </a:p>
          <a:p>
            <a:pPr marL="285750" indent="-285750">
              <a:buFont typeface="Arial" pitchFamily="34" charset="0"/>
              <a:buChar char="•"/>
            </a:pPr>
            <a:r>
              <a:rPr lang="en-US" sz="2000" dirty="0" smtClean="0"/>
              <a:t>Household size</a:t>
            </a:r>
          </a:p>
          <a:p>
            <a:pPr marL="285750" indent="-285750">
              <a:buFont typeface="Arial" pitchFamily="34" charset="0"/>
              <a:buChar char="•"/>
            </a:pPr>
            <a:r>
              <a:rPr lang="en-US" sz="2000" dirty="0" smtClean="0"/>
              <a:t>Stage in family life cycle</a:t>
            </a:r>
          </a:p>
          <a:p>
            <a:pPr marL="285750" indent="-285750">
              <a:buFont typeface="Arial" pitchFamily="34" charset="0"/>
              <a:buChar char="•"/>
            </a:pPr>
            <a:r>
              <a:rPr lang="en-US" sz="2000" dirty="0" smtClean="0"/>
              <a:t>Geographical Location</a:t>
            </a:r>
          </a:p>
          <a:p>
            <a:pPr marL="285750" indent="-285750">
              <a:buFont typeface="Arial" pitchFamily="34" charset="0"/>
              <a:buChar char="•"/>
            </a:pPr>
            <a:r>
              <a:rPr lang="en-US" sz="2000" dirty="0" smtClean="0"/>
              <a:t>Interests</a:t>
            </a:r>
          </a:p>
          <a:p>
            <a:pPr marL="285750" indent="-285750">
              <a:buFont typeface="Arial" pitchFamily="34" charset="0"/>
              <a:buChar char="•"/>
            </a:pPr>
            <a:r>
              <a:rPr lang="en-US" sz="2000" dirty="0" smtClean="0"/>
              <a:t>Corporations</a:t>
            </a:r>
          </a:p>
          <a:p>
            <a:pPr marL="285750" indent="-285750">
              <a:buFont typeface="Arial" pitchFamily="34" charset="0"/>
              <a:buChar char="•"/>
            </a:pPr>
            <a:endParaRPr lang="en-US" sz="2400" dirty="0" smtClean="0"/>
          </a:p>
          <a:p>
            <a:pPr marL="285750" indent="-285750">
              <a:buFont typeface="Arial" pitchFamily="34" charset="0"/>
              <a:buChar char="•"/>
            </a:pPr>
            <a:endParaRPr lang="en-US" sz="2400" dirty="0"/>
          </a:p>
        </p:txBody>
      </p:sp>
    </p:spTree>
    <p:extLst>
      <p:ext uri="{BB962C8B-B14F-4D97-AF65-F5344CB8AC3E}">
        <p14:creationId xmlns:p14="http://schemas.microsoft.com/office/powerpoint/2010/main" val="3691819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fade">
                                      <p:cBhvr>
                                        <p:cTn id="37" dur="500"/>
                                        <p:tgtEl>
                                          <p:spTgt spid="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
                                            <p:txEl>
                                              <p:pRg st="7" end="7"/>
                                            </p:txEl>
                                          </p:spTgt>
                                        </p:tgtEl>
                                        <p:attrNameLst>
                                          <p:attrName>style.visibility</p:attrName>
                                        </p:attrNameLst>
                                      </p:cBhvr>
                                      <p:to>
                                        <p:strVal val="visible"/>
                                      </p:to>
                                    </p:set>
                                    <p:animEffect transition="in" filter="fade">
                                      <p:cBhvr>
                                        <p:cTn id="42" dur="500"/>
                                        <p:tgtEl>
                                          <p:spTgt spid="4">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5">
                                            <p:txEl>
                                              <p:pRg st="0" end="0"/>
                                            </p:txEl>
                                          </p:spTgt>
                                        </p:tgtEl>
                                        <p:attrNameLst>
                                          <p:attrName>style.visibility</p:attrName>
                                        </p:attrNameLst>
                                      </p:cBhvr>
                                      <p:to>
                                        <p:strVal val="visible"/>
                                      </p:to>
                                    </p:set>
                                    <p:animEffect transition="in" filter="fade">
                                      <p:cBhvr>
                                        <p:cTn id="47" dur="500"/>
                                        <p:tgtEl>
                                          <p:spTgt spid="5">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5">
                                            <p:txEl>
                                              <p:pRg st="1" end="1"/>
                                            </p:txEl>
                                          </p:spTgt>
                                        </p:tgtEl>
                                        <p:attrNameLst>
                                          <p:attrName>style.visibility</p:attrName>
                                        </p:attrNameLst>
                                      </p:cBhvr>
                                      <p:to>
                                        <p:strVal val="visible"/>
                                      </p:to>
                                    </p:set>
                                    <p:animEffect transition="in" filter="fade">
                                      <p:cBhvr>
                                        <p:cTn id="52" dur="500"/>
                                        <p:tgtEl>
                                          <p:spTgt spid="5">
                                            <p:txEl>
                                              <p:pRg st="1" end="1"/>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5">
                                            <p:txEl>
                                              <p:pRg st="2" end="2"/>
                                            </p:txEl>
                                          </p:spTgt>
                                        </p:tgtEl>
                                        <p:attrNameLst>
                                          <p:attrName>style.visibility</p:attrName>
                                        </p:attrNameLst>
                                      </p:cBhvr>
                                      <p:to>
                                        <p:strVal val="visible"/>
                                      </p:to>
                                    </p:set>
                                    <p:animEffect transition="in" filter="fade">
                                      <p:cBhvr>
                                        <p:cTn id="57" dur="500"/>
                                        <p:tgtEl>
                                          <p:spTgt spid="5">
                                            <p:txEl>
                                              <p:pRg st="2" end="2"/>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5">
                                            <p:txEl>
                                              <p:pRg st="3" end="3"/>
                                            </p:txEl>
                                          </p:spTgt>
                                        </p:tgtEl>
                                        <p:attrNameLst>
                                          <p:attrName>style.visibility</p:attrName>
                                        </p:attrNameLst>
                                      </p:cBhvr>
                                      <p:to>
                                        <p:strVal val="visible"/>
                                      </p:to>
                                    </p:set>
                                    <p:animEffect transition="in" filter="fade">
                                      <p:cBhvr>
                                        <p:cTn id="62" dur="500"/>
                                        <p:tgtEl>
                                          <p:spTgt spid="5">
                                            <p:txEl>
                                              <p:pRg st="3" end="3"/>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5">
                                            <p:txEl>
                                              <p:pRg st="4" end="4"/>
                                            </p:txEl>
                                          </p:spTgt>
                                        </p:tgtEl>
                                        <p:attrNameLst>
                                          <p:attrName>style.visibility</p:attrName>
                                        </p:attrNameLst>
                                      </p:cBhvr>
                                      <p:to>
                                        <p:strVal val="visible"/>
                                      </p:to>
                                    </p:set>
                                    <p:animEffect transition="in" filter="fade">
                                      <p:cBhvr>
                                        <p:cTn id="67" dur="500"/>
                                        <p:tgtEl>
                                          <p:spTgt spid="5">
                                            <p:txEl>
                                              <p:pRg st="4" end="4"/>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5">
                                            <p:txEl>
                                              <p:pRg st="5" end="5"/>
                                            </p:txEl>
                                          </p:spTgt>
                                        </p:tgtEl>
                                        <p:attrNameLst>
                                          <p:attrName>style.visibility</p:attrName>
                                        </p:attrNameLst>
                                      </p:cBhvr>
                                      <p:to>
                                        <p:strVal val="visible"/>
                                      </p:to>
                                    </p:set>
                                    <p:animEffect transition="in" filter="fade">
                                      <p:cBhvr>
                                        <p:cTn id="72" dur="500"/>
                                        <p:tgtEl>
                                          <p:spTgt spid="5">
                                            <p:txEl>
                                              <p:pRg st="5" end="5"/>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5">
                                            <p:txEl>
                                              <p:pRg st="6" end="6"/>
                                            </p:txEl>
                                          </p:spTgt>
                                        </p:tgtEl>
                                        <p:attrNameLst>
                                          <p:attrName>style.visibility</p:attrName>
                                        </p:attrNameLst>
                                      </p:cBhvr>
                                      <p:to>
                                        <p:strVal val="visible"/>
                                      </p:to>
                                    </p:set>
                                    <p:animEffect transition="in" filter="fade">
                                      <p:cBhvr>
                                        <p:cTn id="77" dur="500"/>
                                        <p:tgtEl>
                                          <p:spTgt spid="5">
                                            <p:txEl>
                                              <p:pRg st="6" end="6"/>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5">
                                            <p:txEl>
                                              <p:pRg st="7" end="7"/>
                                            </p:txEl>
                                          </p:spTgt>
                                        </p:tgtEl>
                                        <p:attrNameLst>
                                          <p:attrName>style.visibility</p:attrName>
                                        </p:attrNameLst>
                                      </p:cBhvr>
                                      <p:to>
                                        <p:strVal val="visible"/>
                                      </p:to>
                                    </p:set>
                                    <p:animEffect transition="in" filter="fade">
                                      <p:cBhvr>
                                        <p:cTn id="82" dur="5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026" name="Picture 2" descr="http://images.buddytv.com/userquizimages/q-1/9ae963f3-52eb-45ce-8445-a611def93a96425_littleliars_lc__04141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62400" y="1696623"/>
            <a:ext cx="4048125" cy="404812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381000" y="100537"/>
            <a:ext cx="8610600" cy="1067284"/>
          </a:xfrm>
        </p:spPr>
        <p:txBody>
          <a:bodyPr>
            <a:normAutofit/>
          </a:bodyPr>
          <a:lstStyle/>
          <a:p>
            <a:r>
              <a:rPr lang="en-US" sz="3600" dirty="0" smtClean="0"/>
              <a:t>Who is the Target for these TV Shows?</a:t>
            </a:r>
            <a:endParaRPr lang="en-US" sz="3600" dirty="0"/>
          </a:p>
        </p:txBody>
      </p:sp>
      <p:pic>
        <p:nvPicPr>
          <p:cNvPr id="3074" name="Picture 2" descr="http://nerdgirltalking.files.wordpress.com/2010/07/phineasandferb.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97618" y="1662756"/>
            <a:ext cx="5909117" cy="444124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http://www.cutcabletoday.com/wp-content/uploads/2015/07/Walking-Dead-AMC.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66800" y="2286000"/>
            <a:ext cx="6334125" cy="3571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761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anim calcmode="lin" valueType="num">
                                      <p:cBhvr>
                                        <p:cTn id="8" dur="1000" fill="hold"/>
                                        <p:tgtEl>
                                          <p:spTgt spid="1026"/>
                                        </p:tgtEl>
                                        <p:attrNameLst>
                                          <p:attrName>ppt_x</p:attrName>
                                        </p:attrNameLst>
                                      </p:cBhvr>
                                      <p:tavLst>
                                        <p:tav tm="0">
                                          <p:val>
                                            <p:strVal val="#ppt_x"/>
                                          </p:val>
                                        </p:tav>
                                        <p:tav tm="100000">
                                          <p:val>
                                            <p:strVal val="#ppt_x"/>
                                          </p:val>
                                        </p:tav>
                                      </p:tavLst>
                                    </p:anim>
                                    <p:anim calcmode="lin" valueType="num">
                                      <p:cBhvr>
                                        <p:cTn id="9"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xit" presetSubtype="0" fill="hold" nodeType="clickEffect">
                                  <p:stCondLst>
                                    <p:cond delay="0"/>
                                  </p:stCondLst>
                                  <p:childTnLst>
                                    <p:animEffect transition="out" filter="fade">
                                      <p:cBhvr>
                                        <p:cTn id="13" dur="500"/>
                                        <p:tgtEl>
                                          <p:spTgt spid="1026"/>
                                        </p:tgtEl>
                                      </p:cBhvr>
                                    </p:animEffect>
                                    <p:set>
                                      <p:cBhvr>
                                        <p:cTn id="14" dur="1" fill="hold">
                                          <p:stCondLst>
                                            <p:cond delay="499"/>
                                          </p:stCondLst>
                                        </p:cTn>
                                        <p:tgtEl>
                                          <p:spTgt spid="1026"/>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randombar(horizontal)">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xit" presetSubtype="0" fill="hold" nodeType="clickEffect">
                                  <p:stCondLst>
                                    <p:cond delay="0"/>
                                  </p:stCondLst>
                                  <p:childTnLst>
                                    <p:animEffect transition="out" filter="fade">
                                      <p:cBhvr>
                                        <p:cTn id="23" dur="500"/>
                                        <p:tgtEl>
                                          <p:spTgt spid="3"/>
                                        </p:tgtEl>
                                      </p:cBhvr>
                                    </p:animEffect>
                                    <p:set>
                                      <p:cBhvr>
                                        <p:cTn id="24" dur="1" fill="hold">
                                          <p:stCondLst>
                                            <p:cond delay="499"/>
                                          </p:stCondLst>
                                        </p:cTn>
                                        <p:tgtEl>
                                          <p:spTgt spid="3"/>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3074"/>
                                        </p:tgtEl>
                                        <p:attrNameLst>
                                          <p:attrName>style.visibility</p:attrName>
                                        </p:attrNameLst>
                                      </p:cBhvr>
                                      <p:to>
                                        <p:strVal val="visible"/>
                                      </p:to>
                                    </p:set>
                                    <p:animEffect transition="in" filter="fade">
                                      <p:cBhvr>
                                        <p:cTn id="29" dur="1000"/>
                                        <p:tgtEl>
                                          <p:spTgt spid="3074"/>
                                        </p:tgtEl>
                                      </p:cBhvr>
                                    </p:animEffect>
                                    <p:anim calcmode="lin" valueType="num">
                                      <p:cBhvr>
                                        <p:cTn id="30" dur="1000" fill="hold"/>
                                        <p:tgtEl>
                                          <p:spTgt spid="3074"/>
                                        </p:tgtEl>
                                        <p:attrNameLst>
                                          <p:attrName>ppt_x</p:attrName>
                                        </p:attrNameLst>
                                      </p:cBhvr>
                                      <p:tavLst>
                                        <p:tav tm="0">
                                          <p:val>
                                            <p:strVal val="#ppt_x"/>
                                          </p:val>
                                        </p:tav>
                                        <p:tav tm="100000">
                                          <p:val>
                                            <p:strVal val="#ppt_x"/>
                                          </p:val>
                                        </p:tav>
                                      </p:tavLst>
                                    </p:anim>
                                    <p:anim calcmode="lin" valueType="num">
                                      <p:cBhvr>
                                        <p:cTn id="31"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emplateagai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4">
      <a:majorFont>
        <a:latin typeface="Gobold Bold"/>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again" id="{01B68828-D967-4E5E-8F19-49940F13CCB5}" vid="{4BEEED00-64A4-4EB0-872D-5E6CEC8E2147}"/>
    </a:ext>
  </a:extLst>
</a:theme>
</file>

<file path=ppt/theme/theme2.xml><?xml version="1.0" encoding="utf-8"?>
<a:theme xmlns:a="http://schemas.openxmlformats.org/drawingml/2006/main" name="templat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1" id="{81AFD4AE-CA47-4793-ADEC-0EDFE5027C87}" vid="{852E1823-B0D4-42B9-BF94-FC7E3E2BD782}"/>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1" id="{81AFD4AE-CA47-4793-ADEC-0EDFE5027C87}" vid="{DE3E5235-861C-40D5-9D0B-5A4A13BDF064}"/>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Templateagain</Template>
  <TotalTime>11292</TotalTime>
  <Words>1157</Words>
  <Application>Microsoft Office PowerPoint</Application>
  <PresentationFormat>On-screen Show (4:3)</PresentationFormat>
  <Paragraphs>178</Paragraphs>
  <Slides>36</Slides>
  <Notes>6</Notes>
  <HiddenSlides>0</HiddenSlides>
  <MMClips>2</MMClips>
  <ScaleCrop>false</ScaleCrop>
  <HeadingPairs>
    <vt:vector size="8" baseType="variant">
      <vt:variant>
        <vt:lpstr>Fonts Used</vt:lpstr>
      </vt:variant>
      <vt:variant>
        <vt:i4>7</vt:i4>
      </vt:variant>
      <vt:variant>
        <vt:lpstr>Theme</vt:lpstr>
      </vt:variant>
      <vt:variant>
        <vt:i4>3</vt:i4>
      </vt:variant>
      <vt:variant>
        <vt:lpstr>Embedded OLE Servers</vt:lpstr>
      </vt:variant>
      <vt:variant>
        <vt:i4>1</vt:i4>
      </vt:variant>
      <vt:variant>
        <vt:lpstr>Slide Titles</vt:lpstr>
      </vt:variant>
      <vt:variant>
        <vt:i4>36</vt:i4>
      </vt:variant>
    </vt:vector>
  </HeadingPairs>
  <TitlesOfParts>
    <vt:vector size="47" baseType="lpstr">
      <vt:lpstr>맑은 고딕</vt:lpstr>
      <vt:lpstr>Arial</vt:lpstr>
      <vt:lpstr>Calibri</vt:lpstr>
      <vt:lpstr>Gobold Bold</vt:lpstr>
      <vt:lpstr>Mini Pics Lil Stuff</vt:lpstr>
      <vt:lpstr>Rough Notes Sample</vt:lpstr>
      <vt:lpstr>Wingdings</vt:lpstr>
      <vt:lpstr>Templateagain</vt:lpstr>
      <vt:lpstr>template1</vt:lpstr>
      <vt:lpstr>1_Custom Design</vt:lpstr>
      <vt:lpstr>Image</vt:lpstr>
      <vt:lpstr>Introduction  to Marketing</vt:lpstr>
      <vt:lpstr>Where do we see Marketing?</vt:lpstr>
      <vt:lpstr>The 4 P’s of Marketing</vt:lpstr>
      <vt:lpstr>Product</vt:lpstr>
      <vt:lpstr>Product</vt:lpstr>
      <vt:lpstr>Product Vocabulary </vt:lpstr>
      <vt:lpstr>Product Vocabulary </vt:lpstr>
      <vt:lpstr>Product – Target Market</vt:lpstr>
      <vt:lpstr>Who is the Target for these TV Shows?</vt:lpstr>
      <vt:lpstr>Price</vt:lpstr>
      <vt:lpstr>Price - The amount a customer pays for the product </vt:lpstr>
      <vt:lpstr>Price</vt:lpstr>
      <vt:lpstr>Promotion</vt:lpstr>
      <vt:lpstr>Promotion -</vt:lpstr>
      <vt:lpstr>Slogan - A short memorable phrase to remind the consumer of a product </vt:lpstr>
      <vt:lpstr>Logo - A graphic mark or emblem used to aid and promote instant public recognition. </vt:lpstr>
      <vt:lpstr>Jingles - A catchy tune that contains lyrics that promote a product.  </vt:lpstr>
      <vt:lpstr>Place</vt:lpstr>
      <vt:lpstr>Place </vt:lpstr>
      <vt:lpstr>Propaganda Techniques</vt:lpstr>
      <vt:lpstr>Propaganda in History</vt:lpstr>
      <vt:lpstr>Propaganda Today</vt:lpstr>
      <vt:lpstr>Bandwagon</vt:lpstr>
      <vt:lpstr>Beautiful People</vt:lpstr>
      <vt:lpstr>Cardstacking</vt:lpstr>
      <vt:lpstr>Common Man</vt:lpstr>
      <vt:lpstr>Glittering Generalities</vt:lpstr>
      <vt:lpstr>Emotional Appeal</vt:lpstr>
      <vt:lpstr>Name Calling</vt:lpstr>
      <vt:lpstr>Repetition</vt:lpstr>
      <vt:lpstr>Stretch the Truth</vt:lpstr>
      <vt:lpstr>Statistics</vt:lpstr>
      <vt:lpstr>Statistics</vt:lpstr>
      <vt:lpstr>Testimonial</vt:lpstr>
      <vt:lpstr>Transfer</vt:lpstr>
      <vt:lpstr>Outfox those Charming Schmoozers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Marketing</dc:title>
  <dc:creator>Megan Rees</dc:creator>
  <cp:lastModifiedBy>Megan Rees</cp:lastModifiedBy>
  <cp:revision>143</cp:revision>
  <dcterms:created xsi:type="dcterms:W3CDTF">2012-09-20T20:42:35Z</dcterms:created>
  <dcterms:modified xsi:type="dcterms:W3CDTF">2018-02-15T20:30:31Z</dcterms:modified>
</cp:coreProperties>
</file>