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9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08" y="-9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2C1F2F-5873-4A8D-A55B-344C35B77D17}" type="doc">
      <dgm:prSet loTypeId="urn:microsoft.com/office/officeart/2005/8/layout/hierarchy3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ABE1AFE-C6CB-40B6-9554-A25957082465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smtClean="0"/>
            <a:t>Rules</a:t>
          </a:r>
          <a:endParaRPr lang="en-US" dirty="0"/>
        </a:p>
      </dgm:t>
    </dgm:pt>
    <dgm:pt modelId="{7EB4CA33-5EE6-4C53-803D-6C89BF703D49}" type="parTrans" cxnId="{D18A8714-FFAC-4AD1-92EA-F8FF5EDE82F9}">
      <dgm:prSet/>
      <dgm:spPr/>
      <dgm:t>
        <a:bodyPr/>
        <a:lstStyle/>
        <a:p>
          <a:endParaRPr lang="en-US"/>
        </a:p>
      </dgm:t>
    </dgm:pt>
    <dgm:pt modelId="{1408FE6F-1736-461F-B065-BF5EEBFB5940}" type="sibTrans" cxnId="{D18A8714-FFAC-4AD1-92EA-F8FF5EDE82F9}">
      <dgm:prSet/>
      <dgm:spPr/>
      <dgm:t>
        <a:bodyPr/>
        <a:lstStyle/>
        <a:p>
          <a:endParaRPr lang="en-US"/>
        </a:p>
      </dgm:t>
    </dgm:pt>
    <dgm:pt modelId="{218914A4-D582-4D5E-9255-2904005CE20D}">
      <dgm:prSet phldrT="[Text]"/>
      <dgm:spPr/>
      <dgm:t>
        <a:bodyPr/>
        <a:lstStyle/>
        <a:p>
          <a:r>
            <a:rPr lang="en-US" dirty="0" smtClean="0"/>
            <a:t>Not usually illegal</a:t>
          </a:r>
          <a:endParaRPr lang="en-US" dirty="0"/>
        </a:p>
      </dgm:t>
    </dgm:pt>
    <dgm:pt modelId="{09108491-0AF2-4B99-BADE-C189A8AA5EC2}" type="parTrans" cxnId="{8644E4A2-3DD5-493E-B7E7-4713A7416876}">
      <dgm:prSet/>
      <dgm:spPr/>
      <dgm:t>
        <a:bodyPr/>
        <a:lstStyle/>
        <a:p>
          <a:endParaRPr lang="en-US"/>
        </a:p>
      </dgm:t>
    </dgm:pt>
    <dgm:pt modelId="{82301744-1DBD-420C-AADB-B9841ED8D1B6}" type="sibTrans" cxnId="{8644E4A2-3DD5-493E-B7E7-4713A7416876}">
      <dgm:prSet/>
      <dgm:spPr/>
      <dgm:t>
        <a:bodyPr/>
        <a:lstStyle/>
        <a:p>
          <a:endParaRPr lang="en-US"/>
        </a:p>
      </dgm:t>
    </dgm:pt>
    <dgm:pt modelId="{C1F71A4E-EB5C-4CF1-B1DD-9DB52985AABF}">
      <dgm:prSet phldrT="[Text]"/>
      <dgm:spPr/>
      <dgm:t>
        <a:bodyPr/>
        <a:lstStyle/>
        <a:p>
          <a:r>
            <a:rPr lang="en-US" dirty="0" smtClean="0"/>
            <a:t>In writing</a:t>
          </a:r>
          <a:endParaRPr lang="en-US" dirty="0"/>
        </a:p>
      </dgm:t>
    </dgm:pt>
    <dgm:pt modelId="{8374153C-F51F-4AE5-B456-31F611F131B4}" type="parTrans" cxnId="{350128FD-0D75-4C17-BCCA-8CAFFDA9F404}">
      <dgm:prSet/>
      <dgm:spPr/>
      <dgm:t>
        <a:bodyPr/>
        <a:lstStyle/>
        <a:p>
          <a:endParaRPr lang="en-US"/>
        </a:p>
      </dgm:t>
    </dgm:pt>
    <dgm:pt modelId="{1CE7B53F-DE14-4E59-A22B-0D4F9274140A}" type="sibTrans" cxnId="{350128FD-0D75-4C17-BCCA-8CAFFDA9F404}">
      <dgm:prSet/>
      <dgm:spPr/>
      <dgm:t>
        <a:bodyPr/>
        <a:lstStyle/>
        <a:p>
          <a:endParaRPr lang="en-US"/>
        </a:p>
      </dgm:t>
    </dgm:pt>
    <dgm:pt modelId="{AFC2F86C-637A-4681-A72A-981FFF07B211}">
      <dgm:prSet phldrT="[Text]"/>
      <dgm:spPr/>
      <dgm:t>
        <a:bodyPr/>
        <a:lstStyle/>
        <a:p>
          <a:r>
            <a:rPr lang="en-US" dirty="0" smtClean="0"/>
            <a:t>Laws</a:t>
          </a:r>
          <a:endParaRPr lang="en-US" dirty="0"/>
        </a:p>
      </dgm:t>
    </dgm:pt>
    <dgm:pt modelId="{F577234E-3A60-4DDC-8C2B-15CA697B7EC4}" type="parTrans" cxnId="{6FADB5B6-27B0-4835-9615-8E29FF5CFD0D}">
      <dgm:prSet/>
      <dgm:spPr/>
      <dgm:t>
        <a:bodyPr/>
        <a:lstStyle/>
        <a:p>
          <a:endParaRPr lang="en-US"/>
        </a:p>
      </dgm:t>
    </dgm:pt>
    <dgm:pt modelId="{BC9B7757-4308-4B19-90CE-75ABAFE29ACD}" type="sibTrans" cxnId="{6FADB5B6-27B0-4835-9615-8E29FF5CFD0D}">
      <dgm:prSet/>
      <dgm:spPr/>
      <dgm:t>
        <a:bodyPr/>
        <a:lstStyle/>
        <a:p>
          <a:endParaRPr lang="en-US"/>
        </a:p>
      </dgm:t>
    </dgm:pt>
    <dgm:pt modelId="{8BCA1DE6-78C8-40CF-BA5C-D3204FDC7840}">
      <dgm:prSet phldrT="[Text]"/>
      <dgm:spPr/>
      <dgm:t>
        <a:bodyPr/>
        <a:lstStyle/>
        <a:p>
          <a:r>
            <a:rPr lang="en-US" dirty="0" smtClean="0"/>
            <a:t>Illegal</a:t>
          </a:r>
          <a:endParaRPr lang="en-US" dirty="0"/>
        </a:p>
      </dgm:t>
    </dgm:pt>
    <dgm:pt modelId="{2B6A3B88-EED7-40F9-A98B-E6E78EB9267A}" type="parTrans" cxnId="{0C8D098F-F0A9-4380-A984-643EB3AF06C8}">
      <dgm:prSet/>
      <dgm:spPr/>
      <dgm:t>
        <a:bodyPr/>
        <a:lstStyle/>
        <a:p>
          <a:endParaRPr lang="en-US"/>
        </a:p>
      </dgm:t>
    </dgm:pt>
    <dgm:pt modelId="{3D6CFC00-18B9-4550-830E-12682CAEDBBE}" type="sibTrans" cxnId="{0C8D098F-F0A9-4380-A984-643EB3AF06C8}">
      <dgm:prSet/>
      <dgm:spPr/>
      <dgm:t>
        <a:bodyPr/>
        <a:lstStyle/>
        <a:p>
          <a:endParaRPr lang="en-US"/>
        </a:p>
      </dgm:t>
    </dgm:pt>
    <dgm:pt modelId="{262A1CBD-DFD1-414F-8B7E-55667A824F68}">
      <dgm:prSet phldrT="[Text]"/>
      <dgm:spPr/>
      <dgm:t>
        <a:bodyPr/>
        <a:lstStyle/>
        <a:p>
          <a:r>
            <a:rPr lang="en-US" dirty="0" smtClean="0"/>
            <a:t>In writing</a:t>
          </a:r>
          <a:endParaRPr lang="en-US" dirty="0"/>
        </a:p>
      </dgm:t>
    </dgm:pt>
    <dgm:pt modelId="{6FA26D0B-E1F1-4407-868D-B2F9DFAEA7C5}" type="parTrans" cxnId="{8D6A5827-115F-4446-AB03-652D7A6D60E4}">
      <dgm:prSet/>
      <dgm:spPr/>
      <dgm:t>
        <a:bodyPr/>
        <a:lstStyle/>
        <a:p>
          <a:endParaRPr lang="en-US"/>
        </a:p>
      </dgm:t>
    </dgm:pt>
    <dgm:pt modelId="{82CD3496-D1DE-42B1-9E8E-C28353858A15}" type="sibTrans" cxnId="{8D6A5827-115F-4446-AB03-652D7A6D60E4}">
      <dgm:prSet/>
      <dgm:spPr/>
      <dgm:t>
        <a:bodyPr/>
        <a:lstStyle/>
        <a:p>
          <a:endParaRPr lang="en-US"/>
        </a:p>
      </dgm:t>
    </dgm:pt>
    <dgm:pt modelId="{60714C29-A389-4BBB-A156-383E4C489ECE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 smtClean="0"/>
            <a:t>Ethics</a:t>
          </a:r>
          <a:endParaRPr lang="en-US" dirty="0"/>
        </a:p>
      </dgm:t>
    </dgm:pt>
    <dgm:pt modelId="{A4A5C3CA-E4E9-43D6-8F87-CDF145BBFBEE}" type="parTrans" cxnId="{73E44331-DB65-4172-9D86-9D4265F8C8E9}">
      <dgm:prSet/>
      <dgm:spPr/>
      <dgm:t>
        <a:bodyPr/>
        <a:lstStyle/>
        <a:p>
          <a:endParaRPr lang="en-US"/>
        </a:p>
      </dgm:t>
    </dgm:pt>
    <dgm:pt modelId="{B965DF89-52CB-4565-9819-563819E5160B}" type="sibTrans" cxnId="{73E44331-DB65-4172-9D86-9D4265F8C8E9}">
      <dgm:prSet/>
      <dgm:spPr/>
      <dgm:t>
        <a:bodyPr/>
        <a:lstStyle/>
        <a:p>
          <a:endParaRPr lang="en-US"/>
        </a:p>
      </dgm:t>
    </dgm:pt>
    <dgm:pt modelId="{A84BAC6F-E2FB-430F-AA88-E4B7BF5400E8}">
      <dgm:prSet phldrT="[Text]"/>
      <dgm:spPr/>
      <dgm:t>
        <a:bodyPr/>
        <a:lstStyle/>
        <a:p>
          <a:r>
            <a:rPr lang="en-US" dirty="0" smtClean="0"/>
            <a:t>Consequences are specific to the entity that made the rules</a:t>
          </a:r>
          <a:endParaRPr lang="en-US" dirty="0"/>
        </a:p>
      </dgm:t>
    </dgm:pt>
    <dgm:pt modelId="{26A1C343-7F57-452D-A1F8-CB4C7DD9A022}" type="parTrans" cxnId="{52BE431F-2F58-46A1-915A-7465F76421BD}">
      <dgm:prSet/>
      <dgm:spPr/>
      <dgm:t>
        <a:bodyPr/>
        <a:lstStyle/>
        <a:p>
          <a:endParaRPr lang="en-US"/>
        </a:p>
      </dgm:t>
    </dgm:pt>
    <dgm:pt modelId="{CC65C419-9336-497C-BA18-D4516E41F0AD}" type="sibTrans" cxnId="{52BE431F-2F58-46A1-915A-7465F76421BD}">
      <dgm:prSet/>
      <dgm:spPr/>
      <dgm:t>
        <a:bodyPr/>
        <a:lstStyle/>
        <a:p>
          <a:endParaRPr lang="en-US"/>
        </a:p>
      </dgm:t>
    </dgm:pt>
    <dgm:pt modelId="{448D2E2C-E7C9-4716-BA0B-F388B52A0BC2}">
      <dgm:prSet phldrT="[Text]"/>
      <dgm:spPr/>
      <dgm:t>
        <a:bodyPr/>
        <a:lstStyle/>
        <a:p>
          <a:r>
            <a:rPr lang="en-US" dirty="0" smtClean="0"/>
            <a:t>Consequences more severe from fines to jail time</a:t>
          </a:r>
          <a:endParaRPr lang="en-US" dirty="0"/>
        </a:p>
      </dgm:t>
    </dgm:pt>
    <dgm:pt modelId="{4EA632E9-D2E8-45AF-B3AE-D0B3039BE2FB}" type="parTrans" cxnId="{7E613D40-A041-4244-AFAD-3429220D1F96}">
      <dgm:prSet/>
      <dgm:spPr/>
      <dgm:t>
        <a:bodyPr/>
        <a:lstStyle/>
        <a:p>
          <a:endParaRPr lang="en-US"/>
        </a:p>
      </dgm:t>
    </dgm:pt>
    <dgm:pt modelId="{67A0FE2E-8A48-4B24-B002-0544FD095294}" type="sibTrans" cxnId="{7E613D40-A041-4244-AFAD-3429220D1F96}">
      <dgm:prSet/>
      <dgm:spPr/>
      <dgm:t>
        <a:bodyPr/>
        <a:lstStyle/>
        <a:p>
          <a:endParaRPr lang="en-US"/>
        </a:p>
      </dgm:t>
    </dgm:pt>
    <dgm:pt modelId="{756C1CAD-0419-4CDB-8FCB-44D1E33E7052}">
      <dgm:prSet phldrT="[Text]"/>
      <dgm:spPr/>
      <dgm:t>
        <a:bodyPr/>
        <a:lstStyle/>
        <a:p>
          <a:r>
            <a:rPr lang="en-US" dirty="0" smtClean="0"/>
            <a:t>Not usually illegal, but can be</a:t>
          </a:r>
          <a:endParaRPr lang="en-US" dirty="0"/>
        </a:p>
      </dgm:t>
    </dgm:pt>
    <dgm:pt modelId="{701391CA-2B3C-4F2A-A424-B0BE7A228332}" type="parTrans" cxnId="{2CB8BA53-E7CF-459E-BB6B-A7F11921E1EA}">
      <dgm:prSet/>
      <dgm:spPr/>
      <dgm:t>
        <a:bodyPr/>
        <a:lstStyle/>
        <a:p>
          <a:endParaRPr lang="en-US"/>
        </a:p>
      </dgm:t>
    </dgm:pt>
    <dgm:pt modelId="{F7190561-A55E-46E3-B9E8-1C5761257117}" type="sibTrans" cxnId="{2CB8BA53-E7CF-459E-BB6B-A7F11921E1EA}">
      <dgm:prSet/>
      <dgm:spPr/>
      <dgm:t>
        <a:bodyPr/>
        <a:lstStyle/>
        <a:p>
          <a:endParaRPr lang="en-US"/>
        </a:p>
      </dgm:t>
    </dgm:pt>
    <dgm:pt modelId="{429D3613-1DCF-4EEE-8143-1CE2D52EB7A2}">
      <dgm:prSet phldrT="[Text]"/>
      <dgm:spPr/>
      <dgm:t>
        <a:bodyPr/>
        <a:lstStyle/>
        <a:p>
          <a:r>
            <a:rPr lang="en-US" dirty="0" smtClean="0"/>
            <a:t>Set by the society you live in</a:t>
          </a:r>
          <a:endParaRPr lang="en-US" dirty="0"/>
        </a:p>
      </dgm:t>
    </dgm:pt>
    <dgm:pt modelId="{5D189E56-ADBC-410D-9EE0-7F75D5AE09F7}" type="parTrans" cxnId="{BF492264-0FCE-472F-9CD6-1257A248830F}">
      <dgm:prSet/>
      <dgm:spPr/>
      <dgm:t>
        <a:bodyPr/>
        <a:lstStyle/>
        <a:p>
          <a:endParaRPr lang="en-US"/>
        </a:p>
      </dgm:t>
    </dgm:pt>
    <dgm:pt modelId="{712CDF89-34C9-4FA8-BEB8-11C3E9CE578A}" type="sibTrans" cxnId="{BF492264-0FCE-472F-9CD6-1257A248830F}">
      <dgm:prSet/>
      <dgm:spPr/>
      <dgm:t>
        <a:bodyPr/>
        <a:lstStyle/>
        <a:p>
          <a:endParaRPr lang="en-US"/>
        </a:p>
      </dgm:t>
    </dgm:pt>
    <dgm:pt modelId="{4B950590-2B07-4FE4-83C6-A0CFBB0E3958}">
      <dgm:prSet phldrT="[Text]"/>
      <dgm:spPr/>
      <dgm:t>
        <a:bodyPr/>
        <a:lstStyle/>
        <a:p>
          <a:r>
            <a:rPr lang="en-US" dirty="0" smtClean="0"/>
            <a:t>About “doing the right thing”</a:t>
          </a:r>
          <a:endParaRPr lang="en-US" dirty="0"/>
        </a:p>
      </dgm:t>
    </dgm:pt>
    <dgm:pt modelId="{D80B2330-0ADC-4115-9E90-73471053A810}" type="parTrans" cxnId="{0B3E964B-65EF-4F2E-89AD-446721AC9AA1}">
      <dgm:prSet/>
      <dgm:spPr/>
      <dgm:t>
        <a:bodyPr/>
        <a:lstStyle/>
        <a:p>
          <a:endParaRPr lang="en-US"/>
        </a:p>
      </dgm:t>
    </dgm:pt>
    <dgm:pt modelId="{FB443763-E1E2-4B20-A86F-C079308C2CE4}" type="sibTrans" cxnId="{0B3E964B-65EF-4F2E-89AD-446721AC9AA1}">
      <dgm:prSet/>
      <dgm:spPr/>
      <dgm:t>
        <a:bodyPr/>
        <a:lstStyle/>
        <a:p>
          <a:endParaRPr lang="en-US"/>
        </a:p>
      </dgm:t>
    </dgm:pt>
    <dgm:pt modelId="{1DDC9B47-2952-4004-9559-C5C59CA93BBC}">
      <dgm:prSet phldrT="[Text]"/>
      <dgm:spPr/>
      <dgm:t>
        <a:bodyPr/>
        <a:lstStyle/>
        <a:p>
          <a:r>
            <a:rPr lang="en-US" dirty="0" smtClean="0"/>
            <a:t>Consequences change the person you are</a:t>
          </a:r>
          <a:endParaRPr lang="en-US" dirty="0"/>
        </a:p>
      </dgm:t>
    </dgm:pt>
    <dgm:pt modelId="{079C8C01-3205-40DD-A9BA-1A934D1E59E9}" type="parTrans" cxnId="{8D57090E-50E8-43B4-808F-6D8548632ECA}">
      <dgm:prSet/>
      <dgm:spPr/>
      <dgm:t>
        <a:bodyPr/>
        <a:lstStyle/>
        <a:p>
          <a:endParaRPr lang="en-US"/>
        </a:p>
      </dgm:t>
    </dgm:pt>
    <dgm:pt modelId="{754C61A9-63A9-4A63-92B8-9143E6F020B9}" type="sibTrans" cxnId="{8D57090E-50E8-43B4-808F-6D8548632ECA}">
      <dgm:prSet/>
      <dgm:spPr/>
      <dgm:t>
        <a:bodyPr/>
        <a:lstStyle/>
        <a:p>
          <a:endParaRPr lang="en-US"/>
        </a:p>
      </dgm:t>
    </dgm:pt>
    <dgm:pt modelId="{47459D84-CF50-4A22-ABFE-BEF9E7C58C1C}" type="pres">
      <dgm:prSet presAssocID="{182C1F2F-5873-4A8D-A55B-344C35B77D1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0789DA9-D3AF-451D-BFCB-9F4F323163DB}" type="pres">
      <dgm:prSet presAssocID="{DABE1AFE-C6CB-40B6-9554-A25957082465}" presName="root" presStyleCnt="0"/>
      <dgm:spPr/>
    </dgm:pt>
    <dgm:pt modelId="{E3278667-5D4C-4A89-952D-044DDA9C3AE3}" type="pres">
      <dgm:prSet presAssocID="{DABE1AFE-C6CB-40B6-9554-A25957082465}" presName="rootComposite" presStyleCnt="0"/>
      <dgm:spPr/>
    </dgm:pt>
    <dgm:pt modelId="{C8F09EB4-7D5D-4281-BA22-EAEC69D525D4}" type="pres">
      <dgm:prSet presAssocID="{DABE1AFE-C6CB-40B6-9554-A25957082465}" presName="rootText" presStyleLbl="node1" presStyleIdx="0" presStyleCnt="3"/>
      <dgm:spPr/>
      <dgm:t>
        <a:bodyPr/>
        <a:lstStyle/>
        <a:p>
          <a:endParaRPr lang="en-US"/>
        </a:p>
      </dgm:t>
    </dgm:pt>
    <dgm:pt modelId="{9C3553F7-87C9-4A93-991B-FDBAC7798C04}" type="pres">
      <dgm:prSet presAssocID="{DABE1AFE-C6CB-40B6-9554-A25957082465}" presName="rootConnector" presStyleLbl="node1" presStyleIdx="0" presStyleCnt="3"/>
      <dgm:spPr/>
    </dgm:pt>
    <dgm:pt modelId="{563E4ED9-3F40-4014-A191-08BA9B5DC22E}" type="pres">
      <dgm:prSet presAssocID="{DABE1AFE-C6CB-40B6-9554-A25957082465}" presName="childShape" presStyleCnt="0"/>
      <dgm:spPr/>
    </dgm:pt>
    <dgm:pt modelId="{33AE2F95-63B1-4103-8CBE-C7924D6E1373}" type="pres">
      <dgm:prSet presAssocID="{09108491-0AF2-4B99-BADE-C189A8AA5EC2}" presName="Name13" presStyleLbl="parChTrans1D2" presStyleIdx="0" presStyleCnt="10"/>
      <dgm:spPr/>
    </dgm:pt>
    <dgm:pt modelId="{27221441-FD74-4B89-A656-854EFBF05ED3}" type="pres">
      <dgm:prSet presAssocID="{218914A4-D582-4D5E-9255-2904005CE20D}" presName="childText" presStyleLbl="bgAcc1" presStyleIdx="0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57DE2A-A858-4A80-B391-57EEDCB2C94A}" type="pres">
      <dgm:prSet presAssocID="{8374153C-F51F-4AE5-B456-31F611F131B4}" presName="Name13" presStyleLbl="parChTrans1D2" presStyleIdx="1" presStyleCnt="10"/>
      <dgm:spPr/>
    </dgm:pt>
    <dgm:pt modelId="{9C55F0A2-773D-4162-A38A-2072A7323E77}" type="pres">
      <dgm:prSet presAssocID="{C1F71A4E-EB5C-4CF1-B1DD-9DB52985AABF}" presName="childText" presStyleLbl="bgAcc1" presStyleIdx="1" presStyleCnt="10">
        <dgm:presLayoutVars>
          <dgm:bulletEnabled val="1"/>
        </dgm:presLayoutVars>
      </dgm:prSet>
      <dgm:spPr/>
    </dgm:pt>
    <dgm:pt modelId="{CEEC9F1C-DA74-4A01-A8F8-46C9ADF039C2}" type="pres">
      <dgm:prSet presAssocID="{26A1C343-7F57-452D-A1F8-CB4C7DD9A022}" presName="Name13" presStyleLbl="parChTrans1D2" presStyleIdx="2" presStyleCnt="10"/>
      <dgm:spPr/>
    </dgm:pt>
    <dgm:pt modelId="{48B63F8B-4EBC-44C3-B2EE-2B66B4DC9377}" type="pres">
      <dgm:prSet presAssocID="{A84BAC6F-E2FB-430F-AA88-E4B7BF5400E8}" presName="childText" presStyleLbl="bgAcc1" presStyleIdx="2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A7471A-B6D0-4A52-9824-349775BDC1EA}" type="pres">
      <dgm:prSet presAssocID="{AFC2F86C-637A-4681-A72A-981FFF07B211}" presName="root" presStyleCnt="0"/>
      <dgm:spPr/>
    </dgm:pt>
    <dgm:pt modelId="{7DFDF990-8E9A-4F28-A254-C357E70F5813}" type="pres">
      <dgm:prSet presAssocID="{AFC2F86C-637A-4681-A72A-981FFF07B211}" presName="rootComposite" presStyleCnt="0"/>
      <dgm:spPr/>
    </dgm:pt>
    <dgm:pt modelId="{BCC62534-3CA8-4919-9D3B-4EF8E4840BC8}" type="pres">
      <dgm:prSet presAssocID="{AFC2F86C-637A-4681-A72A-981FFF07B211}" presName="rootText" presStyleLbl="node1" presStyleIdx="1" presStyleCnt="3"/>
      <dgm:spPr/>
      <dgm:t>
        <a:bodyPr/>
        <a:lstStyle/>
        <a:p>
          <a:endParaRPr lang="en-US"/>
        </a:p>
      </dgm:t>
    </dgm:pt>
    <dgm:pt modelId="{DCD3A56B-2ED8-431B-A8C4-E128B050D0CF}" type="pres">
      <dgm:prSet presAssocID="{AFC2F86C-637A-4681-A72A-981FFF07B211}" presName="rootConnector" presStyleLbl="node1" presStyleIdx="1" presStyleCnt="3"/>
      <dgm:spPr/>
    </dgm:pt>
    <dgm:pt modelId="{088AA3B7-B0A9-4B75-9B70-AA5075F801B9}" type="pres">
      <dgm:prSet presAssocID="{AFC2F86C-637A-4681-A72A-981FFF07B211}" presName="childShape" presStyleCnt="0"/>
      <dgm:spPr/>
    </dgm:pt>
    <dgm:pt modelId="{61D42004-4A62-455C-829C-E669CC92F283}" type="pres">
      <dgm:prSet presAssocID="{2B6A3B88-EED7-40F9-A98B-E6E78EB9267A}" presName="Name13" presStyleLbl="parChTrans1D2" presStyleIdx="3" presStyleCnt="10"/>
      <dgm:spPr/>
    </dgm:pt>
    <dgm:pt modelId="{399BD5C2-C866-4717-A41B-061E44DD43F1}" type="pres">
      <dgm:prSet presAssocID="{8BCA1DE6-78C8-40CF-BA5C-D3204FDC7840}" presName="childText" presStyleLbl="bgAcc1" presStyleIdx="3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DE3A4B-BEF7-4A70-85BF-DD16EFB92807}" type="pres">
      <dgm:prSet presAssocID="{6FA26D0B-E1F1-4407-868D-B2F9DFAEA7C5}" presName="Name13" presStyleLbl="parChTrans1D2" presStyleIdx="4" presStyleCnt="10"/>
      <dgm:spPr/>
    </dgm:pt>
    <dgm:pt modelId="{5EF5897B-3D46-4B3F-9E08-15C5084DF7CE}" type="pres">
      <dgm:prSet presAssocID="{262A1CBD-DFD1-414F-8B7E-55667A824F68}" presName="childText" presStyleLbl="bgAcc1" presStyleIdx="4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CD31B8-BC67-4832-9A22-5BAFFA2BCCFB}" type="pres">
      <dgm:prSet presAssocID="{4EA632E9-D2E8-45AF-B3AE-D0B3039BE2FB}" presName="Name13" presStyleLbl="parChTrans1D2" presStyleIdx="5" presStyleCnt="10"/>
      <dgm:spPr/>
    </dgm:pt>
    <dgm:pt modelId="{1175099C-6F8D-4A40-A3C2-145416D09885}" type="pres">
      <dgm:prSet presAssocID="{448D2E2C-E7C9-4716-BA0B-F388B52A0BC2}" presName="childText" presStyleLbl="bgAcc1" presStyleIdx="5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EEC9AD-C2CC-4115-B04C-7DC4684720B4}" type="pres">
      <dgm:prSet presAssocID="{60714C29-A389-4BBB-A156-383E4C489ECE}" presName="root" presStyleCnt="0"/>
      <dgm:spPr/>
    </dgm:pt>
    <dgm:pt modelId="{73C4CDB6-3BEA-4CC5-A64E-053E7E79E536}" type="pres">
      <dgm:prSet presAssocID="{60714C29-A389-4BBB-A156-383E4C489ECE}" presName="rootComposite" presStyleCnt="0"/>
      <dgm:spPr/>
    </dgm:pt>
    <dgm:pt modelId="{13BCE939-86B2-4CE5-A426-46990EB1CF03}" type="pres">
      <dgm:prSet presAssocID="{60714C29-A389-4BBB-A156-383E4C489ECE}" presName="rootText" presStyleLbl="node1" presStyleIdx="2" presStyleCnt="3"/>
      <dgm:spPr/>
    </dgm:pt>
    <dgm:pt modelId="{81E7D1B7-5E71-407F-9B12-771DEF28584D}" type="pres">
      <dgm:prSet presAssocID="{60714C29-A389-4BBB-A156-383E4C489ECE}" presName="rootConnector" presStyleLbl="node1" presStyleIdx="2" presStyleCnt="3"/>
      <dgm:spPr/>
    </dgm:pt>
    <dgm:pt modelId="{8B46E2CD-F4FD-48E0-B427-A0A0BBEC8649}" type="pres">
      <dgm:prSet presAssocID="{60714C29-A389-4BBB-A156-383E4C489ECE}" presName="childShape" presStyleCnt="0"/>
      <dgm:spPr/>
    </dgm:pt>
    <dgm:pt modelId="{8B1EB393-73E6-4792-A80B-C90C3B8BD47E}" type="pres">
      <dgm:prSet presAssocID="{701391CA-2B3C-4F2A-A424-B0BE7A228332}" presName="Name13" presStyleLbl="parChTrans1D2" presStyleIdx="6" presStyleCnt="10"/>
      <dgm:spPr/>
    </dgm:pt>
    <dgm:pt modelId="{4D16DEAA-9C5C-45BA-A3C7-6AD51F04B332}" type="pres">
      <dgm:prSet presAssocID="{756C1CAD-0419-4CDB-8FCB-44D1E33E7052}" presName="childText" presStyleLbl="bgAcc1" presStyleIdx="6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5AF0A6-A2F4-4298-9B27-5527D958118C}" type="pres">
      <dgm:prSet presAssocID="{5D189E56-ADBC-410D-9EE0-7F75D5AE09F7}" presName="Name13" presStyleLbl="parChTrans1D2" presStyleIdx="7" presStyleCnt="10"/>
      <dgm:spPr/>
    </dgm:pt>
    <dgm:pt modelId="{A81159C3-293E-4FE1-B0F1-1702235BF0AA}" type="pres">
      <dgm:prSet presAssocID="{429D3613-1DCF-4EEE-8143-1CE2D52EB7A2}" presName="childText" presStyleLbl="bgAcc1" presStyleIdx="7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E713B0-7678-41F0-9582-2FBC15B02BA5}" type="pres">
      <dgm:prSet presAssocID="{D80B2330-0ADC-4115-9E90-73471053A810}" presName="Name13" presStyleLbl="parChTrans1D2" presStyleIdx="8" presStyleCnt="10"/>
      <dgm:spPr/>
    </dgm:pt>
    <dgm:pt modelId="{D23F60AF-49F2-4C05-96CB-69FA0A82FE95}" type="pres">
      <dgm:prSet presAssocID="{4B950590-2B07-4FE4-83C6-A0CFBB0E3958}" presName="childText" presStyleLbl="bgAcc1" presStyleIdx="8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616240-70D6-48FE-A78C-22D1644DD3A6}" type="pres">
      <dgm:prSet presAssocID="{079C8C01-3205-40DD-A9BA-1A934D1E59E9}" presName="Name13" presStyleLbl="parChTrans1D2" presStyleIdx="9" presStyleCnt="10"/>
      <dgm:spPr/>
    </dgm:pt>
    <dgm:pt modelId="{6EA95C9C-71D4-42F1-9693-8658F4DDD0B3}" type="pres">
      <dgm:prSet presAssocID="{1DDC9B47-2952-4004-9559-C5C59CA93BBC}" presName="childText" presStyleLbl="bgAcc1" presStyleIdx="9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B20F0E9-C829-491D-91B8-2291D7E327E0}" type="presOf" srcId="{701391CA-2B3C-4F2A-A424-B0BE7A228332}" destId="{8B1EB393-73E6-4792-A80B-C90C3B8BD47E}" srcOrd="0" destOrd="0" presId="urn:microsoft.com/office/officeart/2005/8/layout/hierarchy3"/>
    <dgm:cxn modelId="{3B4DE892-0FE3-4A6F-8096-A28E3D6E0452}" type="presOf" srcId="{DABE1AFE-C6CB-40B6-9554-A25957082465}" destId="{9C3553F7-87C9-4A93-991B-FDBAC7798C04}" srcOrd="1" destOrd="0" presId="urn:microsoft.com/office/officeart/2005/8/layout/hierarchy3"/>
    <dgm:cxn modelId="{8644E4A2-3DD5-493E-B7E7-4713A7416876}" srcId="{DABE1AFE-C6CB-40B6-9554-A25957082465}" destId="{218914A4-D582-4D5E-9255-2904005CE20D}" srcOrd="0" destOrd="0" parTransId="{09108491-0AF2-4B99-BADE-C189A8AA5EC2}" sibTransId="{82301744-1DBD-420C-AADB-B9841ED8D1B6}"/>
    <dgm:cxn modelId="{D18A8714-FFAC-4AD1-92EA-F8FF5EDE82F9}" srcId="{182C1F2F-5873-4A8D-A55B-344C35B77D17}" destId="{DABE1AFE-C6CB-40B6-9554-A25957082465}" srcOrd="0" destOrd="0" parTransId="{7EB4CA33-5EE6-4C53-803D-6C89BF703D49}" sibTransId="{1408FE6F-1736-461F-B065-BF5EEBFB5940}"/>
    <dgm:cxn modelId="{F7120FD8-A6BE-44ED-A12B-3340A87B5014}" type="presOf" srcId="{AFC2F86C-637A-4681-A72A-981FFF07B211}" destId="{BCC62534-3CA8-4919-9D3B-4EF8E4840BC8}" srcOrd="0" destOrd="0" presId="urn:microsoft.com/office/officeart/2005/8/layout/hierarchy3"/>
    <dgm:cxn modelId="{0B3E964B-65EF-4F2E-89AD-446721AC9AA1}" srcId="{60714C29-A389-4BBB-A156-383E4C489ECE}" destId="{4B950590-2B07-4FE4-83C6-A0CFBB0E3958}" srcOrd="2" destOrd="0" parTransId="{D80B2330-0ADC-4115-9E90-73471053A810}" sibTransId="{FB443763-E1E2-4B20-A86F-C079308C2CE4}"/>
    <dgm:cxn modelId="{C444C375-1A15-4237-9D97-EE0D4C093BC6}" type="presOf" srcId="{262A1CBD-DFD1-414F-8B7E-55667A824F68}" destId="{5EF5897B-3D46-4B3F-9E08-15C5084DF7CE}" srcOrd="0" destOrd="0" presId="urn:microsoft.com/office/officeart/2005/8/layout/hierarchy3"/>
    <dgm:cxn modelId="{EBA65CC8-F4F8-44C3-B488-679E4C266BA5}" type="presOf" srcId="{60714C29-A389-4BBB-A156-383E4C489ECE}" destId="{13BCE939-86B2-4CE5-A426-46990EB1CF03}" srcOrd="0" destOrd="0" presId="urn:microsoft.com/office/officeart/2005/8/layout/hierarchy3"/>
    <dgm:cxn modelId="{63F6DBDE-50D3-461A-9BD2-C4AC3F137CEC}" type="presOf" srcId="{8374153C-F51F-4AE5-B456-31F611F131B4}" destId="{C057DE2A-A858-4A80-B391-57EEDCB2C94A}" srcOrd="0" destOrd="0" presId="urn:microsoft.com/office/officeart/2005/8/layout/hierarchy3"/>
    <dgm:cxn modelId="{BF492264-0FCE-472F-9CD6-1257A248830F}" srcId="{60714C29-A389-4BBB-A156-383E4C489ECE}" destId="{429D3613-1DCF-4EEE-8143-1CE2D52EB7A2}" srcOrd="1" destOrd="0" parTransId="{5D189E56-ADBC-410D-9EE0-7F75D5AE09F7}" sibTransId="{712CDF89-34C9-4FA8-BEB8-11C3E9CE578A}"/>
    <dgm:cxn modelId="{2CB8BA53-E7CF-459E-BB6B-A7F11921E1EA}" srcId="{60714C29-A389-4BBB-A156-383E4C489ECE}" destId="{756C1CAD-0419-4CDB-8FCB-44D1E33E7052}" srcOrd="0" destOrd="0" parTransId="{701391CA-2B3C-4F2A-A424-B0BE7A228332}" sibTransId="{F7190561-A55E-46E3-B9E8-1C5761257117}"/>
    <dgm:cxn modelId="{FCB36002-5986-48EE-9ACA-4A4848BCC2CC}" type="presOf" srcId="{8BCA1DE6-78C8-40CF-BA5C-D3204FDC7840}" destId="{399BD5C2-C866-4717-A41B-061E44DD43F1}" srcOrd="0" destOrd="0" presId="urn:microsoft.com/office/officeart/2005/8/layout/hierarchy3"/>
    <dgm:cxn modelId="{0C8D098F-F0A9-4380-A984-643EB3AF06C8}" srcId="{AFC2F86C-637A-4681-A72A-981FFF07B211}" destId="{8BCA1DE6-78C8-40CF-BA5C-D3204FDC7840}" srcOrd="0" destOrd="0" parTransId="{2B6A3B88-EED7-40F9-A98B-E6E78EB9267A}" sibTransId="{3D6CFC00-18B9-4550-830E-12682CAEDBBE}"/>
    <dgm:cxn modelId="{350128FD-0D75-4C17-BCCA-8CAFFDA9F404}" srcId="{DABE1AFE-C6CB-40B6-9554-A25957082465}" destId="{C1F71A4E-EB5C-4CF1-B1DD-9DB52985AABF}" srcOrd="1" destOrd="0" parTransId="{8374153C-F51F-4AE5-B456-31F611F131B4}" sibTransId="{1CE7B53F-DE14-4E59-A22B-0D4F9274140A}"/>
    <dgm:cxn modelId="{8D6A5827-115F-4446-AB03-652D7A6D60E4}" srcId="{AFC2F86C-637A-4681-A72A-981FFF07B211}" destId="{262A1CBD-DFD1-414F-8B7E-55667A824F68}" srcOrd="1" destOrd="0" parTransId="{6FA26D0B-E1F1-4407-868D-B2F9DFAEA7C5}" sibTransId="{82CD3496-D1DE-42B1-9E8E-C28353858A15}"/>
    <dgm:cxn modelId="{C0B4E288-FFC7-41B0-8BFD-1ACBFD36F7FC}" type="presOf" srcId="{C1F71A4E-EB5C-4CF1-B1DD-9DB52985AABF}" destId="{9C55F0A2-773D-4162-A38A-2072A7323E77}" srcOrd="0" destOrd="0" presId="urn:microsoft.com/office/officeart/2005/8/layout/hierarchy3"/>
    <dgm:cxn modelId="{42984812-C2D5-4A3E-BC4E-41CB978A94FC}" type="presOf" srcId="{6FA26D0B-E1F1-4407-868D-B2F9DFAEA7C5}" destId="{3EDE3A4B-BEF7-4A70-85BF-DD16EFB92807}" srcOrd="0" destOrd="0" presId="urn:microsoft.com/office/officeart/2005/8/layout/hierarchy3"/>
    <dgm:cxn modelId="{6FADB5B6-27B0-4835-9615-8E29FF5CFD0D}" srcId="{182C1F2F-5873-4A8D-A55B-344C35B77D17}" destId="{AFC2F86C-637A-4681-A72A-981FFF07B211}" srcOrd="1" destOrd="0" parTransId="{F577234E-3A60-4DDC-8C2B-15CA697B7EC4}" sibTransId="{BC9B7757-4308-4B19-90CE-75ABAFE29ACD}"/>
    <dgm:cxn modelId="{7E613D40-A041-4244-AFAD-3429220D1F96}" srcId="{AFC2F86C-637A-4681-A72A-981FFF07B211}" destId="{448D2E2C-E7C9-4716-BA0B-F388B52A0BC2}" srcOrd="2" destOrd="0" parTransId="{4EA632E9-D2E8-45AF-B3AE-D0B3039BE2FB}" sibTransId="{67A0FE2E-8A48-4B24-B002-0544FD095294}"/>
    <dgm:cxn modelId="{92A811E7-DD5F-4A86-B0B8-D948D5625DA1}" type="presOf" srcId="{218914A4-D582-4D5E-9255-2904005CE20D}" destId="{27221441-FD74-4B89-A656-854EFBF05ED3}" srcOrd="0" destOrd="0" presId="urn:microsoft.com/office/officeart/2005/8/layout/hierarchy3"/>
    <dgm:cxn modelId="{3A98E1A1-666F-40C5-81E1-7AECEF260721}" type="presOf" srcId="{756C1CAD-0419-4CDB-8FCB-44D1E33E7052}" destId="{4D16DEAA-9C5C-45BA-A3C7-6AD51F04B332}" srcOrd="0" destOrd="0" presId="urn:microsoft.com/office/officeart/2005/8/layout/hierarchy3"/>
    <dgm:cxn modelId="{6DDCA143-25B3-4907-A696-6C8581D094D6}" type="presOf" srcId="{A84BAC6F-E2FB-430F-AA88-E4B7BF5400E8}" destId="{48B63F8B-4EBC-44C3-B2EE-2B66B4DC9377}" srcOrd="0" destOrd="0" presId="urn:microsoft.com/office/officeart/2005/8/layout/hierarchy3"/>
    <dgm:cxn modelId="{C292AE3A-A97D-41F3-92A6-5A41D7D93B14}" type="presOf" srcId="{2B6A3B88-EED7-40F9-A98B-E6E78EB9267A}" destId="{61D42004-4A62-455C-829C-E669CC92F283}" srcOrd="0" destOrd="0" presId="urn:microsoft.com/office/officeart/2005/8/layout/hierarchy3"/>
    <dgm:cxn modelId="{3634ED0D-5EB8-413E-9ACA-8DA0CA977941}" type="presOf" srcId="{09108491-0AF2-4B99-BADE-C189A8AA5EC2}" destId="{33AE2F95-63B1-4103-8CBE-C7924D6E1373}" srcOrd="0" destOrd="0" presId="urn:microsoft.com/office/officeart/2005/8/layout/hierarchy3"/>
    <dgm:cxn modelId="{B93667CA-97B9-40E7-AA00-3EDD95263AB2}" type="presOf" srcId="{429D3613-1DCF-4EEE-8143-1CE2D52EB7A2}" destId="{A81159C3-293E-4FE1-B0F1-1702235BF0AA}" srcOrd="0" destOrd="0" presId="urn:microsoft.com/office/officeart/2005/8/layout/hierarchy3"/>
    <dgm:cxn modelId="{52BE431F-2F58-46A1-915A-7465F76421BD}" srcId="{DABE1AFE-C6CB-40B6-9554-A25957082465}" destId="{A84BAC6F-E2FB-430F-AA88-E4B7BF5400E8}" srcOrd="2" destOrd="0" parTransId="{26A1C343-7F57-452D-A1F8-CB4C7DD9A022}" sibTransId="{CC65C419-9336-497C-BA18-D4516E41F0AD}"/>
    <dgm:cxn modelId="{6F15B0B9-67CC-4127-9B16-C571D2F6E8A1}" type="presOf" srcId="{AFC2F86C-637A-4681-A72A-981FFF07B211}" destId="{DCD3A56B-2ED8-431B-A8C4-E128B050D0CF}" srcOrd="1" destOrd="0" presId="urn:microsoft.com/office/officeart/2005/8/layout/hierarchy3"/>
    <dgm:cxn modelId="{11B3B399-E04E-4C18-9594-73B2A577BBF7}" type="presOf" srcId="{1DDC9B47-2952-4004-9559-C5C59CA93BBC}" destId="{6EA95C9C-71D4-42F1-9693-8658F4DDD0B3}" srcOrd="0" destOrd="0" presId="urn:microsoft.com/office/officeart/2005/8/layout/hierarchy3"/>
    <dgm:cxn modelId="{18D2F4D5-AA22-4BC3-9645-4505494C951C}" type="presOf" srcId="{D80B2330-0ADC-4115-9E90-73471053A810}" destId="{22E713B0-7678-41F0-9582-2FBC15B02BA5}" srcOrd="0" destOrd="0" presId="urn:microsoft.com/office/officeart/2005/8/layout/hierarchy3"/>
    <dgm:cxn modelId="{DC419DD9-EC73-4DD0-B455-1651C37E498F}" type="presOf" srcId="{DABE1AFE-C6CB-40B6-9554-A25957082465}" destId="{C8F09EB4-7D5D-4281-BA22-EAEC69D525D4}" srcOrd="0" destOrd="0" presId="urn:microsoft.com/office/officeart/2005/8/layout/hierarchy3"/>
    <dgm:cxn modelId="{949518D8-0104-42D4-BF6E-B009B693332F}" type="presOf" srcId="{4B950590-2B07-4FE4-83C6-A0CFBB0E3958}" destId="{D23F60AF-49F2-4C05-96CB-69FA0A82FE95}" srcOrd="0" destOrd="0" presId="urn:microsoft.com/office/officeart/2005/8/layout/hierarchy3"/>
    <dgm:cxn modelId="{ABE3A30F-4365-4771-B7EE-49CE6A425BF1}" type="presOf" srcId="{182C1F2F-5873-4A8D-A55B-344C35B77D17}" destId="{47459D84-CF50-4A22-ABFE-BEF9E7C58C1C}" srcOrd="0" destOrd="0" presId="urn:microsoft.com/office/officeart/2005/8/layout/hierarchy3"/>
    <dgm:cxn modelId="{89BBD490-65C5-4F6A-AD7A-5F37E139896C}" type="presOf" srcId="{26A1C343-7F57-452D-A1F8-CB4C7DD9A022}" destId="{CEEC9F1C-DA74-4A01-A8F8-46C9ADF039C2}" srcOrd="0" destOrd="0" presId="urn:microsoft.com/office/officeart/2005/8/layout/hierarchy3"/>
    <dgm:cxn modelId="{73E44331-DB65-4172-9D86-9D4265F8C8E9}" srcId="{182C1F2F-5873-4A8D-A55B-344C35B77D17}" destId="{60714C29-A389-4BBB-A156-383E4C489ECE}" srcOrd="2" destOrd="0" parTransId="{A4A5C3CA-E4E9-43D6-8F87-CDF145BBFBEE}" sibTransId="{B965DF89-52CB-4565-9819-563819E5160B}"/>
    <dgm:cxn modelId="{958060B7-25DE-4081-8CAE-680A691132B8}" type="presOf" srcId="{4EA632E9-D2E8-45AF-B3AE-D0B3039BE2FB}" destId="{B0CD31B8-BC67-4832-9A22-5BAFFA2BCCFB}" srcOrd="0" destOrd="0" presId="urn:microsoft.com/office/officeart/2005/8/layout/hierarchy3"/>
    <dgm:cxn modelId="{0BC8134A-7B3E-4A7A-9C0D-A97A57B09AE3}" type="presOf" srcId="{5D189E56-ADBC-410D-9EE0-7F75D5AE09F7}" destId="{1E5AF0A6-A2F4-4298-9B27-5527D958118C}" srcOrd="0" destOrd="0" presId="urn:microsoft.com/office/officeart/2005/8/layout/hierarchy3"/>
    <dgm:cxn modelId="{8EC08A71-DF11-4845-96F8-567126EEB60E}" type="presOf" srcId="{60714C29-A389-4BBB-A156-383E4C489ECE}" destId="{81E7D1B7-5E71-407F-9B12-771DEF28584D}" srcOrd="1" destOrd="0" presId="urn:microsoft.com/office/officeart/2005/8/layout/hierarchy3"/>
    <dgm:cxn modelId="{8D57090E-50E8-43B4-808F-6D8548632ECA}" srcId="{60714C29-A389-4BBB-A156-383E4C489ECE}" destId="{1DDC9B47-2952-4004-9559-C5C59CA93BBC}" srcOrd="3" destOrd="0" parTransId="{079C8C01-3205-40DD-A9BA-1A934D1E59E9}" sibTransId="{754C61A9-63A9-4A63-92B8-9143E6F020B9}"/>
    <dgm:cxn modelId="{C794435E-056A-46C4-BBBE-D832274E7F9F}" type="presOf" srcId="{448D2E2C-E7C9-4716-BA0B-F388B52A0BC2}" destId="{1175099C-6F8D-4A40-A3C2-145416D09885}" srcOrd="0" destOrd="0" presId="urn:microsoft.com/office/officeart/2005/8/layout/hierarchy3"/>
    <dgm:cxn modelId="{D8C8EC8E-590A-4E85-AD6E-82426E0FEB02}" type="presOf" srcId="{079C8C01-3205-40DD-A9BA-1A934D1E59E9}" destId="{FE616240-70D6-48FE-A78C-22D1644DD3A6}" srcOrd="0" destOrd="0" presId="urn:microsoft.com/office/officeart/2005/8/layout/hierarchy3"/>
    <dgm:cxn modelId="{B2B65520-7EEB-49D2-A5F6-CA704F3C2611}" type="presParOf" srcId="{47459D84-CF50-4A22-ABFE-BEF9E7C58C1C}" destId="{20789DA9-D3AF-451D-BFCB-9F4F323163DB}" srcOrd="0" destOrd="0" presId="urn:microsoft.com/office/officeart/2005/8/layout/hierarchy3"/>
    <dgm:cxn modelId="{87245412-36AA-4724-A605-326EE9D504F4}" type="presParOf" srcId="{20789DA9-D3AF-451D-BFCB-9F4F323163DB}" destId="{E3278667-5D4C-4A89-952D-044DDA9C3AE3}" srcOrd="0" destOrd="0" presId="urn:microsoft.com/office/officeart/2005/8/layout/hierarchy3"/>
    <dgm:cxn modelId="{07E3CF54-FAC7-4426-A2D5-ACF671B4045D}" type="presParOf" srcId="{E3278667-5D4C-4A89-952D-044DDA9C3AE3}" destId="{C8F09EB4-7D5D-4281-BA22-EAEC69D525D4}" srcOrd="0" destOrd="0" presId="urn:microsoft.com/office/officeart/2005/8/layout/hierarchy3"/>
    <dgm:cxn modelId="{AF75EE5A-FFD2-4652-95CD-D94D8612B0C0}" type="presParOf" srcId="{E3278667-5D4C-4A89-952D-044DDA9C3AE3}" destId="{9C3553F7-87C9-4A93-991B-FDBAC7798C04}" srcOrd="1" destOrd="0" presId="urn:microsoft.com/office/officeart/2005/8/layout/hierarchy3"/>
    <dgm:cxn modelId="{190B6361-FB76-4185-8385-B17A6DA97CF7}" type="presParOf" srcId="{20789DA9-D3AF-451D-BFCB-9F4F323163DB}" destId="{563E4ED9-3F40-4014-A191-08BA9B5DC22E}" srcOrd="1" destOrd="0" presId="urn:microsoft.com/office/officeart/2005/8/layout/hierarchy3"/>
    <dgm:cxn modelId="{4E47661C-B645-41F7-9A04-7E36B188B7B8}" type="presParOf" srcId="{563E4ED9-3F40-4014-A191-08BA9B5DC22E}" destId="{33AE2F95-63B1-4103-8CBE-C7924D6E1373}" srcOrd="0" destOrd="0" presId="urn:microsoft.com/office/officeart/2005/8/layout/hierarchy3"/>
    <dgm:cxn modelId="{3F7921F7-8DD5-4573-B43B-48FAF9E145FB}" type="presParOf" srcId="{563E4ED9-3F40-4014-A191-08BA9B5DC22E}" destId="{27221441-FD74-4B89-A656-854EFBF05ED3}" srcOrd="1" destOrd="0" presId="urn:microsoft.com/office/officeart/2005/8/layout/hierarchy3"/>
    <dgm:cxn modelId="{591C14C8-6DF9-4452-A3C1-6C6011EE79B3}" type="presParOf" srcId="{563E4ED9-3F40-4014-A191-08BA9B5DC22E}" destId="{C057DE2A-A858-4A80-B391-57EEDCB2C94A}" srcOrd="2" destOrd="0" presId="urn:microsoft.com/office/officeart/2005/8/layout/hierarchy3"/>
    <dgm:cxn modelId="{CECCA572-A2BD-4971-887D-DB021FBD7AC4}" type="presParOf" srcId="{563E4ED9-3F40-4014-A191-08BA9B5DC22E}" destId="{9C55F0A2-773D-4162-A38A-2072A7323E77}" srcOrd="3" destOrd="0" presId="urn:microsoft.com/office/officeart/2005/8/layout/hierarchy3"/>
    <dgm:cxn modelId="{AB27782A-68E8-4E87-B453-069D7D96E0AA}" type="presParOf" srcId="{563E4ED9-3F40-4014-A191-08BA9B5DC22E}" destId="{CEEC9F1C-DA74-4A01-A8F8-46C9ADF039C2}" srcOrd="4" destOrd="0" presId="urn:microsoft.com/office/officeart/2005/8/layout/hierarchy3"/>
    <dgm:cxn modelId="{185F105E-80F8-46B0-8B5E-BBD4D962A17F}" type="presParOf" srcId="{563E4ED9-3F40-4014-A191-08BA9B5DC22E}" destId="{48B63F8B-4EBC-44C3-B2EE-2B66B4DC9377}" srcOrd="5" destOrd="0" presId="urn:microsoft.com/office/officeart/2005/8/layout/hierarchy3"/>
    <dgm:cxn modelId="{50C09BB3-D20F-41ED-AEC7-ADC92F2CA1AA}" type="presParOf" srcId="{47459D84-CF50-4A22-ABFE-BEF9E7C58C1C}" destId="{B6A7471A-B6D0-4A52-9824-349775BDC1EA}" srcOrd="1" destOrd="0" presId="urn:microsoft.com/office/officeart/2005/8/layout/hierarchy3"/>
    <dgm:cxn modelId="{38429FB5-B5EB-4B7A-95D2-0B5C9B66BBC9}" type="presParOf" srcId="{B6A7471A-B6D0-4A52-9824-349775BDC1EA}" destId="{7DFDF990-8E9A-4F28-A254-C357E70F5813}" srcOrd="0" destOrd="0" presId="urn:microsoft.com/office/officeart/2005/8/layout/hierarchy3"/>
    <dgm:cxn modelId="{69386416-C97C-4AAB-88C1-815B2D920E99}" type="presParOf" srcId="{7DFDF990-8E9A-4F28-A254-C357E70F5813}" destId="{BCC62534-3CA8-4919-9D3B-4EF8E4840BC8}" srcOrd="0" destOrd="0" presId="urn:microsoft.com/office/officeart/2005/8/layout/hierarchy3"/>
    <dgm:cxn modelId="{68817790-3C75-4D7D-9CCF-3803D731069E}" type="presParOf" srcId="{7DFDF990-8E9A-4F28-A254-C357E70F5813}" destId="{DCD3A56B-2ED8-431B-A8C4-E128B050D0CF}" srcOrd="1" destOrd="0" presId="urn:microsoft.com/office/officeart/2005/8/layout/hierarchy3"/>
    <dgm:cxn modelId="{2454DDBB-F7DA-4D7E-AB8E-E459A4105F65}" type="presParOf" srcId="{B6A7471A-B6D0-4A52-9824-349775BDC1EA}" destId="{088AA3B7-B0A9-4B75-9B70-AA5075F801B9}" srcOrd="1" destOrd="0" presId="urn:microsoft.com/office/officeart/2005/8/layout/hierarchy3"/>
    <dgm:cxn modelId="{4D991622-780A-4FCE-AC43-53B2C2916080}" type="presParOf" srcId="{088AA3B7-B0A9-4B75-9B70-AA5075F801B9}" destId="{61D42004-4A62-455C-829C-E669CC92F283}" srcOrd="0" destOrd="0" presId="urn:microsoft.com/office/officeart/2005/8/layout/hierarchy3"/>
    <dgm:cxn modelId="{5E0C7F85-A481-49D8-A7C0-163302B2411B}" type="presParOf" srcId="{088AA3B7-B0A9-4B75-9B70-AA5075F801B9}" destId="{399BD5C2-C866-4717-A41B-061E44DD43F1}" srcOrd="1" destOrd="0" presId="urn:microsoft.com/office/officeart/2005/8/layout/hierarchy3"/>
    <dgm:cxn modelId="{61DBBA30-4144-40A1-B332-1505D3C84FD3}" type="presParOf" srcId="{088AA3B7-B0A9-4B75-9B70-AA5075F801B9}" destId="{3EDE3A4B-BEF7-4A70-85BF-DD16EFB92807}" srcOrd="2" destOrd="0" presId="urn:microsoft.com/office/officeart/2005/8/layout/hierarchy3"/>
    <dgm:cxn modelId="{B9916C4F-D9B1-4CBA-8954-F25AC636D99D}" type="presParOf" srcId="{088AA3B7-B0A9-4B75-9B70-AA5075F801B9}" destId="{5EF5897B-3D46-4B3F-9E08-15C5084DF7CE}" srcOrd="3" destOrd="0" presId="urn:microsoft.com/office/officeart/2005/8/layout/hierarchy3"/>
    <dgm:cxn modelId="{BB535E32-786E-4E66-8986-7D9C5837F285}" type="presParOf" srcId="{088AA3B7-B0A9-4B75-9B70-AA5075F801B9}" destId="{B0CD31B8-BC67-4832-9A22-5BAFFA2BCCFB}" srcOrd="4" destOrd="0" presId="urn:microsoft.com/office/officeart/2005/8/layout/hierarchy3"/>
    <dgm:cxn modelId="{FEE6FE3E-0B35-4D4D-9699-4E165F8A8593}" type="presParOf" srcId="{088AA3B7-B0A9-4B75-9B70-AA5075F801B9}" destId="{1175099C-6F8D-4A40-A3C2-145416D09885}" srcOrd="5" destOrd="0" presId="urn:microsoft.com/office/officeart/2005/8/layout/hierarchy3"/>
    <dgm:cxn modelId="{105344C7-7EA4-4D4E-903F-EC3A3E32EA76}" type="presParOf" srcId="{47459D84-CF50-4A22-ABFE-BEF9E7C58C1C}" destId="{25EEC9AD-C2CC-4115-B04C-7DC4684720B4}" srcOrd="2" destOrd="0" presId="urn:microsoft.com/office/officeart/2005/8/layout/hierarchy3"/>
    <dgm:cxn modelId="{98BB4D33-892A-4988-BA47-E2494B4E27C5}" type="presParOf" srcId="{25EEC9AD-C2CC-4115-B04C-7DC4684720B4}" destId="{73C4CDB6-3BEA-4CC5-A64E-053E7E79E536}" srcOrd="0" destOrd="0" presId="urn:microsoft.com/office/officeart/2005/8/layout/hierarchy3"/>
    <dgm:cxn modelId="{42BF7045-F9A5-4D56-81E4-036C04B13021}" type="presParOf" srcId="{73C4CDB6-3BEA-4CC5-A64E-053E7E79E536}" destId="{13BCE939-86B2-4CE5-A426-46990EB1CF03}" srcOrd="0" destOrd="0" presId="urn:microsoft.com/office/officeart/2005/8/layout/hierarchy3"/>
    <dgm:cxn modelId="{259BD774-564B-4A7F-93A4-F3CBB56569DE}" type="presParOf" srcId="{73C4CDB6-3BEA-4CC5-A64E-053E7E79E536}" destId="{81E7D1B7-5E71-407F-9B12-771DEF28584D}" srcOrd="1" destOrd="0" presId="urn:microsoft.com/office/officeart/2005/8/layout/hierarchy3"/>
    <dgm:cxn modelId="{E129E8DF-7BA3-418B-ADA3-14DB1629D674}" type="presParOf" srcId="{25EEC9AD-C2CC-4115-B04C-7DC4684720B4}" destId="{8B46E2CD-F4FD-48E0-B427-A0A0BBEC8649}" srcOrd="1" destOrd="0" presId="urn:microsoft.com/office/officeart/2005/8/layout/hierarchy3"/>
    <dgm:cxn modelId="{41F0DBAD-37B1-4092-87EF-5BAE35E0DAD8}" type="presParOf" srcId="{8B46E2CD-F4FD-48E0-B427-A0A0BBEC8649}" destId="{8B1EB393-73E6-4792-A80B-C90C3B8BD47E}" srcOrd="0" destOrd="0" presId="urn:microsoft.com/office/officeart/2005/8/layout/hierarchy3"/>
    <dgm:cxn modelId="{9C5AA273-8696-442A-A8B7-09B49248FD6A}" type="presParOf" srcId="{8B46E2CD-F4FD-48E0-B427-A0A0BBEC8649}" destId="{4D16DEAA-9C5C-45BA-A3C7-6AD51F04B332}" srcOrd="1" destOrd="0" presId="urn:microsoft.com/office/officeart/2005/8/layout/hierarchy3"/>
    <dgm:cxn modelId="{C6509160-6E25-4AF3-8EF4-04AFFCD9C649}" type="presParOf" srcId="{8B46E2CD-F4FD-48E0-B427-A0A0BBEC8649}" destId="{1E5AF0A6-A2F4-4298-9B27-5527D958118C}" srcOrd="2" destOrd="0" presId="urn:microsoft.com/office/officeart/2005/8/layout/hierarchy3"/>
    <dgm:cxn modelId="{E32FA9E4-3EC0-42AB-AAD8-20D5464CF06E}" type="presParOf" srcId="{8B46E2CD-F4FD-48E0-B427-A0A0BBEC8649}" destId="{A81159C3-293E-4FE1-B0F1-1702235BF0AA}" srcOrd="3" destOrd="0" presId="urn:microsoft.com/office/officeart/2005/8/layout/hierarchy3"/>
    <dgm:cxn modelId="{074E601E-C0B1-47BF-9C8E-E8EAF0F452B7}" type="presParOf" srcId="{8B46E2CD-F4FD-48E0-B427-A0A0BBEC8649}" destId="{22E713B0-7678-41F0-9582-2FBC15B02BA5}" srcOrd="4" destOrd="0" presId="urn:microsoft.com/office/officeart/2005/8/layout/hierarchy3"/>
    <dgm:cxn modelId="{734D237F-9714-4A02-A4A4-B3A37FA282B8}" type="presParOf" srcId="{8B46E2CD-F4FD-48E0-B427-A0A0BBEC8649}" destId="{D23F60AF-49F2-4C05-96CB-69FA0A82FE95}" srcOrd="5" destOrd="0" presId="urn:microsoft.com/office/officeart/2005/8/layout/hierarchy3"/>
    <dgm:cxn modelId="{CC607463-0CBD-4786-970D-93FFFACCEDA0}" type="presParOf" srcId="{8B46E2CD-F4FD-48E0-B427-A0A0BBEC8649}" destId="{FE616240-70D6-48FE-A78C-22D1644DD3A6}" srcOrd="6" destOrd="0" presId="urn:microsoft.com/office/officeart/2005/8/layout/hierarchy3"/>
    <dgm:cxn modelId="{869097ED-51FD-478D-9DF0-2876D8E1836A}" type="presParOf" srcId="{8B46E2CD-F4FD-48E0-B427-A0A0BBEC8649}" destId="{6EA95C9C-71D4-42F1-9693-8658F4DDD0B3}" srcOrd="7" destOrd="0" presId="urn:microsoft.com/office/officeart/2005/8/layout/hierarchy3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D038D55-A30B-4923-9BA4-19140DEA2019}" type="doc">
      <dgm:prSet loTypeId="urn:microsoft.com/office/officeart/2011/layout/InterconnectedBlockProcess" loCatId="officeonlin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0808E77-550D-44DE-94BB-7E081D5E6F08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smtClean="0"/>
            <a:t>Rule</a:t>
          </a:r>
          <a:endParaRPr lang="en-US" dirty="0"/>
        </a:p>
      </dgm:t>
    </dgm:pt>
    <dgm:pt modelId="{945FE702-4670-49E9-A2C3-F65B6713DBC5}" type="parTrans" cxnId="{9F866F46-EC4F-4AF5-A2C1-2D5CB9F5A7BB}">
      <dgm:prSet/>
      <dgm:spPr/>
      <dgm:t>
        <a:bodyPr/>
        <a:lstStyle/>
        <a:p>
          <a:endParaRPr lang="en-US"/>
        </a:p>
      </dgm:t>
    </dgm:pt>
    <dgm:pt modelId="{CE886C8B-D208-416D-B7E3-B323C5559781}" type="sibTrans" cxnId="{9F866F46-EC4F-4AF5-A2C1-2D5CB9F5A7BB}">
      <dgm:prSet/>
      <dgm:spPr/>
      <dgm:t>
        <a:bodyPr/>
        <a:lstStyle/>
        <a:p>
          <a:endParaRPr lang="en-US"/>
        </a:p>
      </dgm:t>
    </dgm:pt>
    <dgm:pt modelId="{9F221049-0608-481F-80CD-89FEE39C0D1B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algn="l"/>
          <a:r>
            <a:rPr lang="en-US" sz="1500" dirty="0" smtClean="0"/>
            <a:t>1. Don’t smoke in the house</a:t>
          </a:r>
        </a:p>
        <a:p>
          <a:pPr algn="l"/>
          <a:r>
            <a:rPr lang="en-US" sz="1500" dirty="0" smtClean="0"/>
            <a:t>2. Don’t look at inappropriate images on the internet</a:t>
          </a:r>
        </a:p>
        <a:p>
          <a:pPr algn="l"/>
          <a:r>
            <a:rPr lang="en-US" sz="1500" dirty="0" smtClean="0"/>
            <a:t>3. Don’t use work computers for personal stuff</a:t>
          </a:r>
        </a:p>
        <a:p>
          <a:pPr algn="l"/>
          <a:r>
            <a:rPr lang="en-US" sz="1500" dirty="0" smtClean="0"/>
            <a:t>4. Don’t post compromising pictures of yourself on the internet</a:t>
          </a:r>
        </a:p>
        <a:p>
          <a:pPr algn="l"/>
          <a:r>
            <a:rPr lang="en-US" sz="1500" dirty="0" smtClean="0"/>
            <a:t>5. Don’t use a copyrighted picture without permission for personal projects</a:t>
          </a:r>
        </a:p>
      </dgm:t>
    </dgm:pt>
    <dgm:pt modelId="{1D9B7180-F063-4774-94AC-71EA1FAC5281}" type="parTrans" cxnId="{1DDB9AA3-1188-44CF-B4DB-DAA101EF35EE}">
      <dgm:prSet/>
      <dgm:spPr/>
      <dgm:t>
        <a:bodyPr/>
        <a:lstStyle/>
        <a:p>
          <a:endParaRPr lang="en-US"/>
        </a:p>
      </dgm:t>
    </dgm:pt>
    <dgm:pt modelId="{429FDC35-53D7-4982-9087-8B142A42EAE7}" type="sibTrans" cxnId="{1DDB9AA3-1188-44CF-B4DB-DAA101EF35EE}">
      <dgm:prSet/>
      <dgm:spPr/>
      <dgm:t>
        <a:bodyPr/>
        <a:lstStyle/>
        <a:p>
          <a:endParaRPr lang="en-US"/>
        </a:p>
      </dgm:t>
    </dgm:pt>
    <dgm:pt modelId="{3CB2287E-752F-4632-95FA-8AF6AEBBE46E}">
      <dgm:prSet phldrT="[Text]"/>
      <dgm:spPr/>
      <dgm:t>
        <a:bodyPr/>
        <a:lstStyle/>
        <a:p>
          <a:r>
            <a:rPr lang="en-US" dirty="0" smtClean="0"/>
            <a:t>Law</a:t>
          </a:r>
          <a:endParaRPr lang="en-US" dirty="0"/>
        </a:p>
      </dgm:t>
    </dgm:pt>
    <dgm:pt modelId="{FC8EC638-7306-41A7-946E-5D0F6D0C536E}" type="parTrans" cxnId="{942CCDDA-1E76-40B1-8981-7089C88C0AF5}">
      <dgm:prSet/>
      <dgm:spPr/>
      <dgm:t>
        <a:bodyPr/>
        <a:lstStyle/>
        <a:p>
          <a:endParaRPr lang="en-US"/>
        </a:p>
      </dgm:t>
    </dgm:pt>
    <dgm:pt modelId="{A5EADC33-1F63-4776-A1AC-480E5BD65650}" type="sibTrans" cxnId="{942CCDDA-1E76-40B1-8981-7089C88C0AF5}">
      <dgm:prSet/>
      <dgm:spPr/>
      <dgm:t>
        <a:bodyPr/>
        <a:lstStyle/>
        <a:p>
          <a:endParaRPr lang="en-US"/>
        </a:p>
      </dgm:t>
    </dgm:pt>
    <dgm:pt modelId="{FE02508A-6A87-4762-A31A-0A1C27DC09E2}">
      <dgm:prSet phldrT="[Text]" custT="1"/>
      <dgm:spPr/>
      <dgm:t>
        <a:bodyPr/>
        <a:lstStyle/>
        <a:p>
          <a:pPr algn="l"/>
          <a:r>
            <a:rPr lang="en-US" sz="1600" dirty="0" smtClean="0"/>
            <a:t>1. Don’t smoke in public buildings</a:t>
          </a:r>
        </a:p>
        <a:p>
          <a:pPr algn="l"/>
          <a:r>
            <a:rPr lang="en-US" sz="1600" dirty="0" smtClean="0"/>
            <a:t>2. Don’t look at child pornography</a:t>
          </a:r>
        </a:p>
        <a:p>
          <a:pPr algn="l"/>
          <a:r>
            <a:rPr lang="en-US" sz="1600" dirty="0" smtClean="0"/>
            <a:t>3. Don’t use work resources to make money for someone else</a:t>
          </a:r>
        </a:p>
        <a:p>
          <a:pPr algn="l"/>
          <a:r>
            <a:rPr lang="en-US" sz="1600" dirty="0" smtClean="0"/>
            <a:t>4. Don’t use slander or libel against others in the public domain</a:t>
          </a:r>
        </a:p>
        <a:p>
          <a:pPr algn="l"/>
          <a:r>
            <a:rPr lang="en-US" sz="1600" dirty="0" smtClean="0"/>
            <a:t>5. Don’t post copyrighted pictures on the internet or published works</a:t>
          </a:r>
        </a:p>
      </dgm:t>
    </dgm:pt>
    <dgm:pt modelId="{851140AB-252A-4C1B-B1C1-847542CDB257}" type="parTrans" cxnId="{458244A6-C417-4733-AC97-A23DC49835AA}">
      <dgm:prSet/>
      <dgm:spPr/>
      <dgm:t>
        <a:bodyPr/>
        <a:lstStyle/>
        <a:p>
          <a:endParaRPr lang="en-US"/>
        </a:p>
      </dgm:t>
    </dgm:pt>
    <dgm:pt modelId="{EAEF39AD-12FE-4B61-98CF-E0E092C7D680}" type="sibTrans" cxnId="{458244A6-C417-4733-AC97-A23DC49835AA}">
      <dgm:prSet/>
      <dgm:spPr/>
      <dgm:t>
        <a:bodyPr/>
        <a:lstStyle/>
        <a:p>
          <a:endParaRPr lang="en-US"/>
        </a:p>
      </dgm:t>
    </dgm:pt>
    <dgm:pt modelId="{37E7CA1F-1AC5-4405-BEE4-80CA84A71327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 smtClean="0"/>
            <a:t>Ethics</a:t>
          </a:r>
          <a:endParaRPr lang="en-US" dirty="0"/>
        </a:p>
      </dgm:t>
    </dgm:pt>
    <dgm:pt modelId="{2C07C69A-A968-4E14-B74A-CB9141784A10}" type="parTrans" cxnId="{B56428CB-D5F5-4080-9954-8449B84CE5EE}">
      <dgm:prSet/>
      <dgm:spPr/>
      <dgm:t>
        <a:bodyPr/>
        <a:lstStyle/>
        <a:p>
          <a:endParaRPr lang="en-US"/>
        </a:p>
      </dgm:t>
    </dgm:pt>
    <dgm:pt modelId="{D2C8865B-146E-41E7-9D6B-D65FE91AA822}" type="sibTrans" cxnId="{B56428CB-D5F5-4080-9954-8449B84CE5EE}">
      <dgm:prSet/>
      <dgm:spPr/>
      <dgm:t>
        <a:bodyPr/>
        <a:lstStyle/>
        <a:p>
          <a:endParaRPr lang="en-US"/>
        </a:p>
      </dgm:t>
    </dgm:pt>
    <dgm:pt modelId="{930DFBD6-766E-4DBE-AEBC-948605E09E51}">
      <dgm:prSet phldrT="[Text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pPr algn="l"/>
          <a:r>
            <a:rPr lang="en-US" sz="1600" dirty="0" smtClean="0"/>
            <a:t>1. Don’t smoke in front of children</a:t>
          </a:r>
        </a:p>
        <a:p>
          <a:pPr algn="l"/>
          <a:r>
            <a:rPr lang="en-US" sz="1600" dirty="0" smtClean="0"/>
            <a:t>2. Don’t fill your mind with images you can’t erase</a:t>
          </a:r>
        </a:p>
        <a:p>
          <a:pPr algn="l"/>
          <a:r>
            <a:rPr lang="en-US" sz="1600" dirty="0" smtClean="0"/>
            <a:t>3. Don’t steal work resources, even if you won’t get caught</a:t>
          </a:r>
        </a:p>
        <a:p>
          <a:pPr algn="l"/>
          <a:r>
            <a:rPr lang="en-US" sz="1600" dirty="0" smtClean="0"/>
            <a:t>4. Don’t use the internet to bully, intimidate, or destroy the reputation of yourself or others0</a:t>
          </a:r>
        </a:p>
        <a:p>
          <a:pPr algn="l"/>
          <a:r>
            <a:rPr lang="en-US" sz="1600" dirty="0" smtClean="0"/>
            <a:t>5. Don’t share copyrighted material you have purchased  with others</a:t>
          </a:r>
          <a:endParaRPr lang="en-US" sz="1600" dirty="0"/>
        </a:p>
      </dgm:t>
    </dgm:pt>
    <dgm:pt modelId="{DF44AC78-C66D-42C5-8530-092D48082034}" type="parTrans" cxnId="{6A576A92-C76E-4732-8C3F-BD0706F4EF4D}">
      <dgm:prSet/>
      <dgm:spPr/>
      <dgm:t>
        <a:bodyPr/>
        <a:lstStyle/>
        <a:p>
          <a:endParaRPr lang="en-US"/>
        </a:p>
      </dgm:t>
    </dgm:pt>
    <dgm:pt modelId="{CC04C3F5-174A-49C5-AC05-3C54C370B881}" type="sibTrans" cxnId="{6A576A92-C76E-4732-8C3F-BD0706F4EF4D}">
      <dgm:prSet/>
      <dgm:spPr/>
      <dgm:t>
        <a:bodyPr/>
        <a:lstStyle/>
        <a:p>
          <a:endParaRPr lang="en-US"/>
        </a:p>
      </dgm:t>
    </dgm:pt>
    <dgm:pt modelId="{17065BCA-0866-4094-B60F-0B1C0FDB3F0D}" type="pres">
      <dgm:prSet presAssocID="{0D038D55-A30B-4923-9BA4-19140DEA2019}" presName="Name0" presStyleCnt="0">
        <dgm:presLayoutVars>
          <dgm:chMax val="7"/>
          <dgm:chPref val="5"/>
          <dgm:dir/>
          <dgm:animOne val="branch"/>
          <dgm:animLvl val="lvl"/>
        </dgm:presLayoutVars>
      </dgm:prSet>
      <dgm:spPr/>
    </dgm:pt>
    <dgm:pt modelId="{0CFEFEDC-E0A6-4A94-97DF-B3BC432BCC21}" type="pres">
      <dgm:prSet presAssocID="{37E7CA1F-1AC5-4405-BEE4-80CA84A71327}" presName="ChildAccent3" presStyleCnt="0"/>
      <dgm:spPr/>
    </dgm:pt>
    <dgm:pt modelId="{28EE6377-FFD4-49A5-B7C0-E469F9FB3224}" type="pres">
      <dgm:prSet presAssocID="{37E7CA1F-1AC5-4405-BEE4-80CA84A71327}" presName="ChildAccent" presStyleLbl="alignImgPlace1" presStyleIdx="0" presStyleCnt="3"/>
      <dgm:spPr/>
      <dgm:t>
        <a:bodyPr/>
        <a:lstStyle/>
        <a:p>
          <a:endParaRPr lang="en-US"/>
        </a:p>
      </dgm:t>
    </dgm:pt>
    <dgm:pt modelId="{FCCF1E91-8A23-4A20-9C8A-BFD13F999F76}" type="pres">
      <dgm:prSet presAssocID="{37E7CA1F-1AC5-4405-BEE4-80CA84A71327}" presName="Child3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B2AEBF-65D6-4CAA-9FC2-1EB6999DDEA4}" type="pres">
      <dgm:prSet presAssocID="{37E7CA1F-1AC5-4405-BEE4-80CA84A71327}" presName="Parent3" presStyleLbl="node1" presStyleIdx="0" presStyleCnt="3">
        <dgm:presLayoutVars>
          <dgm:chMax val="2"/>
          <dgm:chPref val="1"/>
          <dgm:bulletEnabled val="1"/>
        </dgm:presLayoutVars>
      </dgm:prSet>
      <dgm:spPr/>
    </dgm:pt>
    <dgm:pt modelId="{8AEF76F4-59D1-4184-AA4C-622F156F3787}" type="pres">
      <dgm:prSet presAssocID="{3CB2287E-752F-4632-95FA-8AF6AEBBE46E}" presName="ChildAccent2" presStyleCnt="0"/>
      <dgm:spPr/>
    </dgm:pt>
    <dgm:pt modelId="{2FFEC1A1-BD7B-4D1F-B7AD-F3D614F8C64B}" type="pres">
      <dgm:prSet presAssocID="{3CB2287E-752F-4632-95FA-8AF6AEBBE46E}" presName="ChildAccent" presStyleLbl="alignImgPlace1" presStyleIdx="1" presStyleCnt="3"/>
      <dgm:spPr/>
      <dgm:t>
        <a:bodyPr/>
        <a:lstStyle/>
        <a:p>
          <a:endParaRPr lang="en-US"/>
        </a:p>
      </dgm:t>
    </dgm:pt>
    <dgm:pt modelId="{45883BB0-5349-45A7-B7DF-C83096F6395D}" type="pres">
      <dgm:prSet presAssocID="{3CB2287E-752F-4632-95FA-8AF6AEBBE46E}" presName="Child2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6C098C-4385-4A93-9A10-BC588C0A4D99}" type="pres">
      <dgm:prSet presAssocID="{3CB2287E-752F-4632-95FA-8AF6AEBBE46E}" presName="Parent2" presStyleLbl="node1" presStyleIdx="1" presStyleCnt="3">
        <dgm:presLayoutVars>
          <dgm:chMax val="2"/>
          <dgm:chPref val="1"/>
          <dgm:bulletEnabled val="1"/>
        </dgm:presLayoutVars>
      </dgm:prSet>
      <dgm:spPr/>
    </dgm:pt>
    <dgm:pt modelId="{9E23B40D-38D1-4CFC-970E-00EE7CD3EC0B}" type="pres">
      <dgm:prSet presAssocID="{B0808E77-550D-44DE-94BB-7E081D5E6F08}" presName="ChildAccent1" presStyleCnt="0"/>
      <dgm:spPr/>
    </dgm:pt>
    <dgm:pt modelId="{F2CE98FF-D0EF-4E4F-97C6-F316AE4B9CE2}" type="pres">
      <dgm:prSet presAssocID="{B0808E77-550D-44DE-94BB-7E081D5E6F08}" presName="ChildAccent" presStyleLbl="alignImgPlace1" presStyleIdx="2" presStyleCnt="3" custLinFactNeighborX="163" custLinFactNeighborY="711"/>
      <dgm:spPr/>
      <dgm:t>
        <a:bodyPr/>
        <a:lstStyle/>
        <a:p>
          <a:endParaRPr lang="en-US"/>
        </a:p>
      </dgm:t>
    </dgm:pt>
    <dgm:pt modelId="{ABD062C3-0E06-4CE1-9BFF-1313EE6CFAD4}" type="pres">
      <dgm:prSet presAssocID="{B0808E77-550D-44DE-94BB-7E081D5E6F08}" presName="Child1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BCDB73-1CE6-45CF-93F2-FB8E63AADB7F}" type="pres">
      <dgm:prSet presAssocID="{B0808E77-550D-44DE-94BB-7E081D5E6F08}" presName="Parent1" presStyleLbl="node1" presStyleIdx="2" presStyleCnt="3">
        <dgm:presLayoutVars>
          <dgm:chMax val="2"/>
          <dgm:chPref val="1"/>
          <dgm:bulletEnabled val="1"/>
        </dgm:presLayoutVars>
      </dgm:prSet>
      <dgm:spPr/>
    </dgm:pt>
  </dgm:ptLst>
  <dgm:cxnLst>
    <dgm:cxn modelId="{942CCDDA-1E76-40B1-8981-7089C88C0AF5}" srcId="{0D038D55-A30B-4923-9BA4-19140DEA2019}" destId="{3CB2287E-752F-4632-95FA-8AF6AEBBE46E}" srcOrd="1" destOrd="0" parTransId="{FC8EC638-7306-41A7-946E-5D0F6D0C536E}" sibTransId="{A5EADC33-1F63-4776-A1AC-480E5BD65650}"/>
    <dgm:cxn modelId="{91EEADAC-936F-4CBC-91A9-B8295D0AEDF5}" type="presOf" srcId="{3CB2287E-752F-4632-95FA-8AF6AEBBE46E}" destId="{366C098C-4385-4A93-9A10-BC588C0A4D99}" srcOrd="0" destOrd="0" presId="urn:microsoft.com/office/officeart/2011/layout/InterconnectedBlockProcess"/>
    <dgm:cxn modelId="{1CC1CD54-A5A3-4FBD-8509-B9B5CFEA1EDC}" type="presOf" srcId="{930DFBD6-766E-4DBE-AEBC-948605E09E51}" destId="{28EE6377-FFD4-49A5-B7C0-E469F9FB3224}" srcOrd="0" destOrd="0" presId="urn:microsoft.com/office/officeart/2011/layout/InterconnectedBlockProcess"/>
    <dgm:cxn modelId="{9A2F7E0E-C29A-4CC1-BC64-54B4F28CCE65}" type="presOf" srcId="{9F221049-0608-481F-80CD-89FEE39C0D1B}" destId="{ABD062C3-0E06-4CE1-9BFF-1313EE6CFAD4}" srcOrd="1" destOrd="0" presId="urn:microsoft.com/office/officeart/2011/layout/InterconnectedBlockProcess"/>
    <dgm:cxn modelId="{6AD7FFF9-F139-4B33-BA42-ADEE6B62A200}" type="presOf" srcId="{FE02508A-6A87-4762-A31A-0A1C27DC09E2}" destId="{2FFEC1A1-BD7B-4D1F-B7AD-F3D614F8C64B}" srcOrd="0" destOrd="0" presId="urn:microsoft.com/office/officeart/2011/layout/InterconnectedBlockProcess"/>
    <dgm:cxn modelId="{9F866F46-EC4F-4AF5-A2C1-2D5CB9F5A7BB}" srcId="{0D038D55-A30B-4923-9BA4-19140DEA2019}" destId="{B0808E77-550D-44DE-94BB-7E081D5E6F08}" srcOrd="0" destOrd="0" parTransId="{945FE702-4670-49E9-A2C3-F65B6713DBC5}" sibTransId="{CE886C8B-D208-416D-B7E3-B323C5559781}"/>
    <dgm:cxn modelId="{D998742C-A404-4579-8E49-9F3944273C8F}" type="presOf" srcId="{FE02508A-6A87-4762-A31A-0A1C27DC09E2}" destId="{45883BB0-5349-45A7-B7DF-C83096F6395D}" srcOrd="1" destOrd="0" presId="urn:microsoft.com/office/officeart/2011/layout/InterconnectedBlockProcess"/>
    <dgm:cxn modelId="{4CE86095-44DF-46E4-85E6-B759528F11D3}" type="presOf" srcId="{9F221049-0608-481F-80CD-89FEE39C0D1B}" destId="{F2CE98FF-D0EF-4E4F-97C6-F316AE4B9CE2}" srcOrd="0" destOrd="0" presId="urn:microsoft.com/office/officeart/2011/layout/InterconnectedBlockProcess"/>
    <dgm:cxn modelId="{B56428CB-D5F5-4080-9954-8449B84CE5EE}" srcId="{0D038D55-A30B-4923-9BA4-19140DEA2019}" destId="{37E7CA1F-1AC5-4405-BEE4-80CA84A71327}" srcOrd="2" destOrd="0" parTransId="{2C07C69A-A968-4E14-B74A-CB9141784A10}" sibTransId="{D2C8865B-146E-41E7-9D6B-D65FE91AA822}"/>
    <dgm:cxn modelId="{D056685A-EB93-4A46-9653-2AC793E55336}" type="presOf" srcId="{930DFBD6-766E-4DBE-AEBC-948605E09E51}" destId="{FCCF1E91-8A23-4A20-9C8A-BFD13F999F76}" srcOrd="1" destOrd="0" presId="urn:microsoft.com/office/officeart/2011/layout/InterconnectedBlockProcess"/>
    <dgm:cxn modelId="{1DDB9AA3-1188-44CF-B4DB-DAA101EF35EE}" srcId="{B0808E77-550D-44DE-94BB-7E081D5E6F08}" destId="{9F221049-0608-481F-80CD-89FEE39C0D1B}" srcOrd="0" destOrd="0" parTransId="{1D9B7180-F063-4774-94AC-71EA1FAC5281}" sibTransId="{429FDC35-53D7-4982-9087-8B142A42EAE7}"/>
    <dgm:cxn modelId="{6A576A92-C76E-4732-8C3F-BD0706F4EF4D}" srcId="{37E7CA1F-1AC5-4405-BEE4-80CA84A71327}" destId="{930DFBD6-766E-4DBE-AEBC-948605E09E51}" srcOrd="0" destOrd="0" parTransId="{DF44AC78-C66D-42C5-8530-092D48082034}" sibTransId="{CC04C3F5-174A-49C5-AC05-3C54C370B881}"/>
    <dgm:cxn modelId="{462EF75B-2415-405D-BFE5-B2921BA58CA0}" type="presOf" srcId="{0D038D55-A30B-4923-9BA4-19140DEA2019}" destId="{17065BCA-0866-4094-B60F-0B1C0FDB3F0D}" srcOrd="0" destOrd="0" presId="urn:microsoft.com/office/officeart/2011/layout/InterconnectedBlockProcess"/>
    <dgm:cxn modelId="{43C279D5-0542-4656-BD89-7B9038434DD6}" type="presOf" srcId="{37E7CA1F-1AC5-4405-BEE4-80CA84A71327}" destId="{4EB2AEBF-65D6-4CAA-9FC2-1EB6999DDEA4}" srcOrd="0" destOrd="0" presId="urn:microsoft.com/office/officeart/2011/layout/InterconnectedBlockProcess"/>
    <dgm:cxn modelId="{458244A6-C417-4733-AC97-A23DC49835AA}" srcId="{3CB2287E-752F-4632-95FA-8AF6AEBBE46E}" destId="{FE02508A-6A87-4762-A31A-0A1C27DC09E2}" srcOrd="0" destOrd="0" parTransId="{851140AB-252A-4C1B-B1C1-847542CDB257}" sibTransId="{EAEF39AD-12FE-4B61-98CF-E0E092C7D680}"/>
    <dgm:cxn modelId="{BD18C023-D4CC-4697-AD85-90B20384EB02}" type="presOf" srcId="{B0808E77-550D-44DE-94BB-7E081D5E6F08}" destId="{1EBCDB73-1CE6-45CF-93F2-FB8E63AADB7F}" srcOrd="0" destOrd="0" presId="urn:microsoft.com/office/officeart/2011/layout/InterconnectedBlockProcess"/>
    <dgm:cxn modelId="{4B04EC84-B50B-407E-BB14-28862EDA88D8}" type="presParOf" srcId="{17065BCA-0866-4094-B60F-0B1C0FDB3F0D}" destId="{0CFEFEDC-E0A6-4A94-97DF-B3BC432BCC21}" srcOrd="0" destOrd="0" presId="urn:microsoft.com/office/officeart/2011/layout/InterconnectedBlockProcess"/>
    <dgm:cxn modelId="{4E1C16A0-2713-423A-B257-835B3603BC5C}" type="presParOf" srcId="{0CFEFEDC-E0A6-4A94-97DF-B3BC432BCC21}" destId="{28EE6377-FFD4-49A5-B7C0-E469F9FB3224}" srcOrd="0" destOrd="0" presId="urn:microsoft.com/office/officeart/2011/layout/InterconnectedBlockProcess"/>
    <dgm:cxn modelId="{764F8501-DBCE-46DC-9AB1-33792C65CCCB}" type="presParOf" srcId="{17065BCA-0866-4094-B60F-0B1C0FDB3F0D}" destId="{FCCF1E91-8A23-4A20-9C8A-BFD13F999F76}" srcOrd="1" destOrd="0" presId="urn:microsoft.com/office/officeart/2011/layout/InterconnectedBlockProcess"/>
    <dgm:cxn modelId="{3214F8ED-2F6C-4D73-B152-0169881BD4D1}" type="presParOf" srcId="{17065BCA-0866-4094-B60F-0B1C0FDB3F0D}" destId="{4EB2AEBF-65D6-4CAA-9FC2-1EB6999DDEA4}" srcOrd="2" destOrd="0" presId="urn:microsoft.com/office/officeart/2011/layout/InterconnectedBlockProcess"/>
    <dgm:cxn modelId="{E3A2C551-C940-487F-875F-1C4FBF1859B7}" type="presParOf" srcId="{17065BCA-0866-4094-B60F-0B1C0FDB3F0D}" destId="{8AEF76F4-59D1-4184-AA4C-622F156F3787}" srcOrd="3" destOrd="0" presId="urn:microsoft.com/office/officeart/2011/layout/InterconnectedBlockProcess"/>
    <dgm:cxn modelId="{025871FC-8067-4C60-A9D0-AB4DF4A799B4}" type="presParOf" srcId="{8AEF76F4-59D1-4184-AA4C-622F156F3787}" destId="{2FFEC1A1-BD7B-4D1F-B7AD-F3D614F8C64B}" srcOrd="0" destOrd="0" presId="urn:microsoft.com/office/officeart/2011/layout/InterconnectedBlockProcess"/>
    <dgm:cxn modelId="{84D81406-CB5A-4238-8716-A4CF3738A1FD}" type="presParOf" srcId="{17065BCA-0866-4094-B60F-0B1C0FDB3F0D}" destId="{45883BB0-5349-45A7-B7DF-C83096F6395D}" srcOrd="4" destOrd="0" presId="urn:microsoft.com/office/officeart/2011/layout/InterconnectedBlockProcess"/>
    <dgm:cxn modelId="{D8B3442D-4ADA-4958-8CAD-DFF0ED11008E}" type="presParOf" srcId="{17065BCA-0866-4094-B60F-0B1C0FDB3F0D}" destId="{366C098C-4385-4A93-9A10-BC588C0A4D99}" srcOrd="5" destOrd="0" presId="urn:microsoft.com/office/officeart/2011/layout/InterconnectedBlockProcess"/>
    <dgm:cxn modelId="{E583CF67-EE00-4A67-A17B-CC1BCEAF7841}" type="presParOf" srcId="{17065BCA-0866-4094-B60F-0B1C0FDB3F0D}" destId="{9E23B40D-38D1-4CFC-970E-00EE7CD3EC0B}" srcOrd="6" destOrd="0" presId="urn:microsoft.com/office/officeart/2011/layout/InterconnectedBlockProcess"/>
    <dgm:cxn modelId="{C8468FCF-232E-43B3-9B29-AB4212101F79}" type="presParOf" srcId="{9E23B40D-38D1-4CFC-970E-00EE7CD3EC0B}" destId="{F2CE98FF-D0EF-4E4F-97C6-F316AE4B9CE2}" srcOrd="0" destOrd="0" presId="urn:microsoft.com/office/officeart/2011/layout/InterconnectedBlockProcess"/>
    <dgm:cxn modelId="{C3BB9D61-444B-45A0-A6FB-F372A8F1CB2D}" type="presParOf" srcId="{17065BCA-0866-4094-B60F-0B1C0FDB3F0D}" destId="{ABD062C3-0E06-4CE1-9BFF-1313EE6CFAD4}" srcOrd="7" destOrd="0" presId="urn:microsoft.com/office/officeart/2011/layout/InterconnectedBlockProcess"/>
    <dgm:cxn modelId="{7BC7B608-7CC3-473F-A3D8-62B74FC0E79A}" type="presParOf" srcId="{17065BCA-0866-4094-B60F-0B1C0FDB3F0D}" destId="{1EBCDB73-1CE6-45CF-93F2-FB8E63AADB7F}" srcOrd="8" destOrd="0" presId="urn:microsoft.com/office/officeart/2011/layout/InterconnectedBlock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F09EB4-7D5D-4281-BA22-EAEC69D525D4}">
      <dsp:nvSpPr>
        <dsp:cNvPr id="0" name=""/>
        <dsp:cNvSpPr/>
      </dsp:nvSpPr>
      <dsp:spPr>
        <a:xfrm>
          <a:off x="1304571" y="2418"/>
          <a:ext cx="1649387" cy="824693"/>
        </a:xfrm>
        <a:prstGeom prst="roundRect">
          <a:avLst>
            <a:gd name="adj" fmla="val 10000"/>
          </a:avLst>
        </a:prstGeom>
        <a:solidFill>
          <a:schemeClr val="accent2"/>
        </a:solidFill>
        <a:ln>
          <a:noFill/>
        </a:ln>
        <a:effectLst>
          <a:glow rad="50800">
            <a:schemeClr val="accent1">
              <a:hueOff val="0"/>
              <a:satOff val="0"/>
              <a:lumOff val="0"/>
              <a:alphaOff val="0"/>
              <a:tint val="68000"/>
              <a:shade val="93000"/>
              <a:alpha val="37000"/>
              <a:satMod val="250000"/>
            </a:schemeClr>
          </a:glow>
        </a:effectLst>
        <a:scene3d>
          <a:camera prst="orthographicFront">
            <a:rot lat="0" lon="0" rev="0"/>
          </a:camera>
          <a:lightRig rig="glow" dir="t">
            <a:rot lat="0" lon="0" rev="1800000"/>
          </a:lightRig>
        </a:scene3d>
        <a:sp3d contourW="10160" prstMaterial="dkEdge">
          <a:bevelT w="20320" h="1905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8105" tIns="52070" rIns="78105" bIns="5207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Rules</a:t>
          </a:r>
          <a:endParaRPr lang="en-US" sz="4100" kern="1200" dirty="0"/>
        </a:p>
      </dsp:txBody>
      <dsp:txXfrm>
        <a:off x="1328725" y="26572"/>
        <a:ext cx="1601079" cy="776385"/>
      </dsp:txXfrm>
    </dsp:sp>
    <dsp:sp modelId="{33AE2F95-63B1-4103-8CBE-C7924D6E1373}">
      <dsp:nvSpPr>
        <dsp:cNvPr id="0" name=""/>
        <dsp:cNvSpPr/>
      </dsp:nvSpPr>
      <dsp:spPr>
        <a:xfrm>
          <a:off x="1469510" y="827112"/>
          <a:ext cx="164938" cy="6185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8520"/>
              </a:lnTo>
              <a:lnTo>
                <a:pt x="164938" y="6185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221441-FD74-4B89-A656-854EFBF05ED3}">
      <dsp:nvSpPr>
        <dsp:cNvPr id="0" name=""/>
        <dsp:cNvSpPr/>
      </dsp:nvSpPr>
      <dsp:spPr>
        <a:xfrm>
          <a:off x="1634449" y="1033285"/>
          <a:ext cx="1319510" cy="8246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lt1">
              <a:alpha val="90000"/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Not usually illegal</a:t>
          </a:r>
          <a:endParaRPr lang="en-US" sz="1300" kern="1200" dirty="0"/>
        </a:p>
      </dsp:txBody>
      <dsp:txXfrm>
        <a:off x="1658603" y="1057439"/>
        <a:ext cx="1271202" cy="776385"/>
      </dsp:txXfrm>
    </dsp:sp>
    <dsp:sp modelId="{C057DE2A-A858-4A80-B391-57EEDCB2C94A}">
      <dsp:nvSpPr>
        <dsp:cNvPr id="0" name=""/>
        <dsp:cNvSpPr/>
      </dsp:nvSpPr>
      <dsp:spPr>
        <a:xfrm>
          <a:off x="1469510" y="827112"/>
          <a:ext cx="164938" cy="16493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9387"/>
              </a:lnTo>
              <a:lnTo>
                <a:pt x="164938" y="164938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55F0A2-773D-4162-A38A-2072A7323E77}">
      <dsp:nvSpPr>
        <dsp:cNvPr id="0" name=""/>
        <dsp:cNvSpPr/>
      </dsp:nvSpPr>
      <dsp:spPr>
        <a:xfrm>
          <a:off x="1634449" y="2064153"/>
          <a:ext cx="1319510" cy="8246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lt1">
              <a:alpha val="90000"/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In writing</a:t>
          </a:r>
          <a:endParaRPr lang="en-US" sz="1300" kern="1200" dirty="0"/>
        </a:p>
      </dsp:txBody>
      <dsp:txXfrm>
        <a:off x="1658603" y="2088307"/>
        <a:ext cx="1271202" cy="776385"/>
      </dsp:txXfrm>
    </dsp:sp>
    <dsp:sp modelId="{CEEC9F1C-DA74-4A01-A8F8-46C9ADF039C2}">
      <dsp:nvSpPr>
        <dsp:cNvPr id="0" name=""/>
        <dsp:cNvSpPr/>
      </dsp:nvSpPr>
      <dsp:spPr>
        <a:xfrm>
          <a:off x="1469510" y="827112"/>
          <a:ext cx="164938" cy="26802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80255"/>
              </a:lnTo>
              <a:lnTo>
                <a:pt x="164938" y="26802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B63F8B-4EBC-44C3-B2EE-2B66B4DC9377}">
      <dsp:nvSpPr>
        <dsp:cNvPr id="0" name=""/>
        <dsp:cNvSpPr/>
      </dsp:nvSpPr>
      <dsp:spPr>
        <a:xfrm>
          <a:off x="1634449" y="3095020"/>
          <a:ext cx="1319510" cy="8246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lt1">
              <a:alpha val="90000"/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Consequences are specific to the entity that made the rules</a:t>
          </a:r>
          <a:endParaRPr lang="en-US" sz="1300" kern="1200" dirty="0"/>
        </a:p>
      </dsp:txBody>
      <dsp:txXfrm>
        <a:off x="1658603" y="3119174"/>
        <a:ext cx="1271202" cy="776385"/>
      </dsp:txXfrm>
    </dsp:sp>
    <dsp:sp modelId="{BCC62534-3CA8-4919-9D3B-4EF8E4840BC8}">
      <dsp:nvSpPr>
        <dsp:cNvPr id="0" name=""/>
        <dsp:cNvSpPr/>
      </dsp:nvSpPr>
      <dsp:spPr>
        <a:xfrm>
          <a:off x="3366306" y="2418"/>
          <a:ext cx="1649387" cy="8246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>
          <a:glow rad="50800">
            <a:schemeClr val="accent1">
              <a:hueOff val="0"/>
              <a:satOff val="0"/>
              <a:lumOff val="0"/>
              <a:alphaOff val="0"/>
              <a:tint val="68000"/>
              <a:shade val="93000"/>
              <a:alpha val="37000"/>
              <a:satMod val="250000"/>
            </a:schemeClr>
          </a:glow>
        </a:effectLst>
        <a:scene3d>
          <a:camera prst="orthographicFront">
            <a:rot lat="0" lon="0" rev="0"/>
          </a:camera>
          <a:lightRig rig="glow" dir="t">
            <a:rot lat="0" lon="0" rev="1800000"/>
          </a:lightRig>
        </a:scene3d>
        <a:sp3d contourW="10160" prstMaterial="dkEdge">
          <a:bevelT w="20320" h="1905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8105" tIns="52070" rIns="78105" bIns="5207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Laws</a:t>
          </a:r>
          <a:endParaRPr lang="en-US" sz="4100" kern="1200" dirty="0"/>
        </a:p>
      </dsp:txBody>
      <dsp:txXfrm>
        <a:off x="3390460" y="26572"/>
        <a:ext cx="1601079" cy="776385"/>
      </dsp:txXfrm>
    </dsp:sp>
    <dsp:sp modelId="{61D42004-4A62-455C-829C-E669CC92F283}">
      <dsp:nvSpPr>
        <dsp:cNvPr id="0" name=""/>
        <dsp:cNvSpPr/>
      </dsp:nvSpPr>
      <dsp:spPr>
        <a:xfrm>
          <a:off x="3531244" y="827112"/>
          <a:ext cx="164938" cy="6185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8520"/>
              </a:lnTo>
              <a:lnTo>
                <a:pt x="164938" y="6185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9BD5C2-C866-4717-A41B-061E44DD43F1}">
      <dsp:nvSpPr>
        <dsp:cNvPr id="0" name=""/>
        <dsp:cNvSpPr/>
      </dsp:nvSpPr>
      <dsp:spPr>
        <a:xfrm>
          <a:off x="3696183" y="1033285"/>
          <a:ext cx="1319510" cy="8246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lt1">
              <a:alpha val="90000"/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Illegal</a:t>
          </a:r>
          <a:endParaRPr lang="en-US" sz="1300" kern="1200" dirty="0"/>
        </a:p>
      </dsp:txBody>
      <dsp:txXfrm>
        <a:off x="3720337" y="1057439"/>
        <a:ext cx="1271202" cy="776385"/>
      </dsp:txXfrm>
    </dsp:sp>
    <dsp:sp modelId="{3EDE3A4B-BEF7-4A70-85BF-DD16EFB92807}">
      <dsp:nvSpPr>
        <dsp:cNvPr id="0" name=""/>
        <dsp:cNvSpPr/>
      </dsp:nvSpPr>
      <dsp:spPr>
        <a:xfrm>
          <a:off x="3531244" y="827112"/>
          <a:ext cx="164938" cy="16493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9387"/>
              </a:lnTo>
              <a:lnTo>
                <a:pt x="164938" y="164938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F5897B-3D46-4B3F-9E08-15C5084DF7CE}">
      <dsp:nvSpPr>
        <dsp:cNvPr id="0" name=""/>
        <dsp:cNvSpPr/>
      </dsp:nvSpPr>
      <dsp:spPr>
        <a:xfrm>
          <a:off x="3696183" y="2064153"/>
          <a:ext cx="1319510" cy="8246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lt1">
              <a:alpha val="90000"/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In writing</a:t>
          </a:r>
          <a:endParaRPr lang="en-US" sz="1300" kern="1200" dirty="0"/>
        </a:p>
      </dsp:txBody>
      <dsp:txXfrm>
        <a:off x="3720337" y="2088307"/>
        <a:ext cx="1271202" cy="776385"/>
      </dsp:txXfrm>
    </dsp:sp>
    <dsp:sp modelId="{B0CD31B8-BC67-4832-9A22-5BAFFA2BCCFB}">
      <dsp:nvSpPr>
        <dsp:cNvPr id="0" name=""/>
        <dsp:cNvSpPr/>
      </dsp:nvSpPr>
      <dsp:spPr>
        <a:xfrm>
          <a:off x="3531244" y="827112"/>
          <a:ext cx="164938" cy="26802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80255"/>
              </a:lnTo>
              <a:lnTo>
                <a:pt x="164938" y="26802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75099C-6F8D-4A40-A3C2-145416D09885}">
      <dsp:nvSpPr>
        <dsp:cNvPr id="0" name=""/>
        <dsp:cNvSpPr/>
      </dsp:nvSpPr>
      <dsp:spPr>
        <a:xfrm>
          <a:off x="3696183" y="3095020"/>
          <a:ext cx="1319510" cy="8246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lt1">
              <a:alpha val="90000"/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Consequences more severe from fines to jail time</a:t>
          </a:r>
          <a:endParaRPr lang="en-US" sz="1300" kern="1200" dirty="0"/>
        </a:p>
      </dsp:txBody>
      <dsp:txXfrm>
        <a:off x="3720337" y="3119174"/>
        <a:ext cx="1271202" cy="776385"/>
      </dsp:txXfrm>
    </dsp:sp>
    <dsp:sp modelId="{13BCE939-86B2-4CE5-A426-46990EB1CF03}">
      <dsp:nvSpPr>
        <dsp:cNvPr id="0" name=""/>
        <dsp:cNvSpPr/>
      </dsp:nvSpPr>
      <dsp:spPr>
        <a:xfrm>
          <a:off x="5428040" y="2418"/>
          <a:ext cx="1649387" cy="824693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>
          <a:noFill/>
        </a:ln>
        <a:effectLst>
          <a:glow rad="50800">
            <a:schemeClr val="accent1">
              <a:hueOff val="0"/>
              <a:satOff val="0"/>
              <a:lumOff val="0"/>
              <a:alphaOff val="0"/>
              <a:tint val="68000"/>
              <a:shade val="93000"/>
              <a:alpha val="37000"/>
              <a:satMod val="250000"/>
            </a:schemeClr>
          </a:glow>
        </a:effectLst>
        <a:scene3d>
          <a:camera prst="orthographicFront">
            <a:rot lat="0" lon="0" rev="0"/>
          </a:camera>
          <a:lightRig rig="glow" dir="t">
            <a:rot lat="0" lon="0" rev="1800000"/>
          </a:lightRig>
        </a:scene3d>
        <a:sp3d contourW="10160" prstMaterial="dkEdge">
          <a:bevelT w="20320" h="1905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8105" tIns="52070" rIns="78105" bIns="5207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Ethics</a:t>
          </a:r>
          <a:endParaRPr lang="en-US" sz="4100" kern="1200" dirty="0"/>
        </a:p>
      </dsp:txBody>
      <dsp:txXfrm>
        <a:off x="5452194" y="26572"/>
        <a:ext cx="1601079" cy="776385"/>
      </dsp:txXfrm>
    </dsp:sp>
    <dsp:sp modelId="{8B1EB393-73E6-4792-A80B-C90C3B8BD47E}">
      <dsp:nvSpPr>
        <dsp:cNvPr id="0" name=""/>
        <dsp:cNvSpPr/>
      </dsp:nvSpPr>
      <dsp:spPr>
        <a:xfrm>
          <a:off x="5592979" y="827112"/>
          <a:ext cx="164938" cy="6185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8520"/>
              </a:lnTo>
              <a:lnTo>
                <a:pt x="164938" y="6185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16DEAA-9C5C-45BA-A3C7-6AD51F04B332}">
      <dsp:nvSpPr>
        <dsp:cNvPr id="0" name=""/>
        <dsp:cNvSpPr/>
      </dsp:nvSpPr>
      <dsp:spPr>
        <a:xfrm>
          <a:off x="5757918" y="1033285"/>
          <a:ext cx="1319510" cy="8246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lt1">
              <a:alpha val="90000"/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Not usually illegal, but can be</a:t>
          </a:r>
          <a:endParaRPr lang="en-US" sz="1300" kern="1200" dirty="0"/>
        </a:p>
      </dsp:txBody>
      <dsp:txXfrm>
        <a:off x="5782072" y="1057439"/>
        <a:ext cx="1271202" cy="776385"/>
      </dsp:txXfrm>
    </dsp:sp>
    <dsp:sp modelId="{1E5AF0A6-A2F4-4298-9B27-5527D958118C}">
      <dsp:nvSpPr>
        <dsp:cNvPr id="0" name=""/>
        <dsp:cNvSpPr/>
      </dsp:nvSpPr>
      <dsp:spPr>
        <a:xfrm>
          <a:off x="5592979" y="827112"/>
          <a:ext cx="164938" cy="16493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9387"/>
              </a:lnTo>
              <a:lnTo>
                <a:pt x="164938" y="164938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1159C3-293E-4FE1-B0F1-1702235BF0AA}">
      <dsp:nvSpPr>
        <dsp:cNvPr id="0" name=""/>
        <dsp:cNvSpPr/>
      </dsp:nvSpPr>
      <dsp:spPr>
        <a:xfrm>
          <a:off x="5757918" y="2064153"/>
          <a:ext cx="1319510" cy="8246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lt1">
              <a:alpha val="90000"/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Set by the society you live in</a:t>
          </a:r>
          <a:endParaRPr lang="en-US" sz="1300" kern="1200" dirty="0"/>
        </a:p>
      </dsp:txBody>
      <dsp:txXfrm>
        <a:off x="5782072" y="2088307"/>
        <a:ext cx="1271202" cy="776385"/>
      </dsp:txXfrm>
    </dsp:sp>
    <dsp:sp modelId="{22E713B0-7678-41F0-9582-2FBC15B02BA5}">
      <dsp:nvSpPr>
        <dsp:cNvPr id="0" name=""/>
        <dsp:cNvSpPr/>
      </dsp:nvSpPr>
      <dsp:spPr>
        <a:xfrm>
          <a:off x="5592979" y="827112"/>
          <a:ext cx="164938" cy="26802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80255"/>
              </a:lnTo>
              <a:lnTo>
                <a:pt x="164938" y="26802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3F60AF-49F2-4C05-96CB-69FA0A82FE95}">
      <dsp:nvSpPr>
        <dsp:cNvPr id="0" name=""/>
        <dsp:cNvSpPr/>
      </dsp:nvSpPr>
      <dsp:spPr>
        <a:xfrm>
          <a:off x="5757918" y="3095020"/>
          <a:ext cx="1319510" cy="8246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lt1">
              <a:alpha val="90000"/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About “doing the right thing”</a:t>
          </a:r>
          <a:endParaRPr lang="en-US" sz="1300" kern="1200" dirty="0"/>
        </a:p>
      </dsp:txBody>
      <dsp:txXfrm>
        <a:off x="5782072" y="3119174"/>
        <a:ext cx="1271202" cy="776385"/>
      </dsp:txXfrm>
    </dsp:sp>
    <dsp:sp modelId="{FE616240-70D6-48FE-A78C-22D1644DD3A6}">
      <dsp:nvSpPr>
        <dsp:cNvPr id="0" name=""/>
        <dsp:cNvSpPr/>
      </dsp:nvSpPr>
      <dsp:spPr>
        <a:xfrm>
          <a:off x="5592979" y="827112"/>
          <a:ext cx="164938" cy="37111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11122"/>
              </a:lnTo>
              <a:lnTo>
                <a:pt x="164938" y="371112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A95C9C-71D4-42F1-9693-8658F4DDD0B3}">
      <dsp:nvSpPr>
        <dsp:cNvPr id="0" name=""/>
        <dsp:cNvSpPr/>
      </dsp:nvSpPr>
      <dsp:spPr>
        <a:xfrm>
          <a:off x="5757918" y="4125887"/>
          <a:ext cx="1319510" cy="8246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lt1">
              <a:alpha val="90000"/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Consequences change the person you are</a:t>
          </a:r>
          <a:endParaRPr lang="en-US" sz="1300" kern="1200" dirty="0"/>
        </a:p>
      </dsp:txBody>
      <dsp:txXfrm>
        <a:off x="5782072" y="4150041"/>
        <a:ext cx="1271202" cy="7763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EE6377-FFD4-49A5-B7C0-E469F9FB3224}">
      <dsp:nvSpPr>
        <dsp:cNvPr id="0" name=""/>
        <dsp:cNvSpPr/>
      </dsp:nvSpPr>
      <dsp:spPr>
        <a:xfrm>
          <a:off x="6164442" y="1111232"/>
          <a:ext cx="2345981" cy="5213367"/>
        </a:xfrm>
        <a:prstGeom prst="wedgeRectCallout">
          <a:avLst>
            <a:gd name="adj1" fmla="val 0"/>
            <a:gd name="adj2" fmla="val 0"/>
          </a:avLst>
        </a:prstGeom>
        <a:solidFill>
          <a:schemeClr val="accent3">
            <a:lumMod val="40000"/>
            <a:lumOff val="6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50800" tIns="50800" rIns="50800" bIns="5080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1. Don’t smoke in front of children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2. Don’t fill your mind with images you can’t erase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3. Don’t steal work resources, even if you won’t get caught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4. Don’t use the internet to bully, intimidate, or destroy the reputation of yourself or others0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5. Don’t share copyrighted material you have purchased  with others</a:t>
          </a:r>
          <a:endParaRPr lang="en-US" sz="1600" kern="1200" dirty="0"/>
        </a:p>
      </dsp:txBody>
      <dsp:txXfrm>
        <a:off x="6462177" y="1111232"/>
        <a:ext cx="2048246" cy="5213367"/>
      </dsp:txXfrm>
    </dsp:sp>
    <dsp:sp modelId="{4EB2AEBF-65D6-4CAA-9FC2-1EB6999DDEA4}">
      <dsp:nvSpPr>
        <dsp:cNvPr id="0" name=""/>
        <dsp:cNvSpPr/>
      </dsp:nvSpPr>
      <dsp:spPr>
        <a:xfrm>
          <a:off x="6164442" y="0"/>
          <a:ext cx="2345981" cy="1113129"/>
        </a:xfrm>
        <a:prstGeom prst="rect">
          <a:avLst/>
        </a:prstGeom>
        <a:solidFill>
          <a:schemeClr val="accent3">
            <a:lumMod val="75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Ethics</a:t>
          </a:r>
          <a:endParaRPr lang="en-US" sz="3600" kern="1200" dirty="0"/>
        </a:p>
      </dsp:txBody>
      <dsp:txXfrm>
        <a:off x="6164442" y="0"/>
        <a:ext cx="2345981" cy="1113129"/>
      </dsp:txXfrm>
    </dsp:sp>
    <dsp:sp modelId="{2FFEC1A1-BD7B-4D1F-B7AD-F3D614F8C64B}">
      <dsp:nvSpPr>
        <dsp:cNvPr id="0" name=""/>
        <dsp:cNvSpPr/>
      </dsp:nvSpPr>
      <dsp:spPr>
        <a:xfrm>
          <a:off x="3817757" y="1111232"/>
          <a:ext cx="2345981" cy="4841481"/>
        </a:xfrm>
        <a:prstGeom prst="wedgeRectCallout">
          <a:avLst>
            <a:gd name="adj1" fmla="val 62500"/>
            <a:gd name="adj2" fmla="val 2083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50800" tIns="50800" rIns="50800" bIns="5080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1. Don’t smoke in public buildings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2. Don’t look at child pornography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3. Don’t use work resources to make money for someone else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4. Don’t use slander or libel against others in the public domain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5. Don’t post copyrighted pictures on the internet or published works</a:t>
          </a:r>
        </a:p>
      </dsp:txBody>
      <dsp:txXfrm>
        <a:off x="4115492" y="1111232"/>
        <a:ext cx="2048246" cy="4841481"/>
      </dsp:txXfrm>
    </dsp:sp>
    <dsp:sp modelId="{366C098C-4385-4A93-9A10-BC588C0A4D99}">
      <dsp:nvSpPr>
        <dsp:cNvPr id="0" name=""/>
        <dsp:cNvSpPr/>
      </dsp:nvSpPr>
      <dsp:spPr>
        <a:xfrm>
          <a:off x="3817757" y="180251"/>
          <a:ext cx="2345981" cy="9309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Law</a:t>
          </a:r>
          <a:endParaRPr lang="en-US" sz="3600" kern="1200" dirty="0"/>
        </a:p>
      </dsp:txBody>
      <dsp:txXfrm>
        <a:off x="3817757" y="180251"/>
        <a:ext cx="2345981" cy="930981"/>
      </dsp:txXfrm>
    </dsp:sp>
    <dsp:sp modelId="{F2CE98FF-D0EF-4E4F-97C6-F316AE4B9CE2}">
      <dsp:nvSpPr>
        <dsp:cNvPr id="0" name=""/>
        <dsp:cNvSpPr/>
      </dsp:nvSpPr>
      <dsp:spPr>
        <a:xfrm>
          <a:off x="1475600" y="1143006"/>
          <a:ext cx="2345981" cy="4468962"/>
        </a:xfrm>
        <a:prstGeom prst="wedgeRectCallout">
          <a:avLst>
            <a:gd name="adj1" fmla="val 62500"/>
            <a:gd name="adj2" fmla="val 20830"/>
          </a:avLst>
        </a:prstGeom>
        <a:solidFill>
          <a:schemeClr val="accent2">
            <a:lumMod val="20000"/>
            <a:lumOff val="8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47625" tIns="47625" rIns="47625" bIns="47625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1. Don’t smoke in the house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2. Don’t look at inappropriate images on the internet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3. Don’t use work computers for personal stuff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4. Don’t post compromising pictures of yourself on the internet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5. Don’t use a copyrighted picture without permission for personal projects</a:t>
          </a:r>
        </a:p>
      </dsp:txBody>
      <dsp:txXfrm>
        <a:off x="1773335" y="1143006"/>
        <a:ext cx="2048246" cy="4468962"/>
      </dsp:txXfrm>
    </dsp:sp>
    <dsp:sp modelId="{1EBCDB73-1CE6-45CF-93F2-FB8E63AADB7F}">
      <dsp:nvSpPr>
        <dsp:cNvPr id="0" name=""/>
        <dsp:cNvSpPr/>
      </dsp:nvSpPr>
      <dsp:spPr>
        <a:xfrm>
          <a:off x="1471776" y="366194"/>
          <a:ext cx="2345981" cy="745037"/>
        </a:xfrm>
        <a:prstGeom prst="rect">
          <a:avLst/>
        </a:prstGeom>
        <a:solidFill>
          <a:schemeClr val="accent2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Rule</a:t>
          </a:r>
          <a:endParaRPr lang="en-US" sz="3600" kern="1200" dirty="0"/>
        </a:p>
      </dsp:txBody>
      <dsp:txXfrm>
        <a:off x="1471776" y="366194"/>
        <a:ext cx="2345981" cy="7450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InterconnectedBlockProcess">
  <dgm:title val="Interconnected Block Process"/>
  <dgm:desc val="Use to show sequential steps in a process. Works best with small amounts of Level 1 text and medium amounts of Level 2 text."/>
  <dgm:catLst>
    <dgm:cat type="process" pri="5500"/>
    <dgm:cat type="officeonline" pri="3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  <dgm:pt modelId="40">
          <dgm:prSet phldr="1"/>
        </dgm:pt>
        <dgm:pt modelId="4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  <dgm:cxn modelId="70" srcId="0" destId="40" srcOrd="2" destOrd="0"/>
        <dgm:cxn modelId="42" srcId="40" destId="41" srcOrd="0" destOrd="0"/>
      </dgm:cxnLst>
      <dgm:bg/>
      <dgm:whole/>
    </dgm:dataModel>
  </dgm:clrData>
  <dgm:layoutNode name="Name0">
    <dgm:varLst>
      <dgm:chMax val="7"/>
      <dgm:chPref val="5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4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Accent1" refType="w" fact="0"/>
              <dgm:constr type="t" for="ch" forName="ChildAccent1" refType="h" fact="0.1429"/>
              <dgm:constr type="w" for="ch" forName="ChildAccent1" refType="w"/>
              <dgm:constr type="h" for="ch" forName="ChildAccent1" refType="h" fact="0.8571"/>
              <dgm:constr type="l" for="ch" forName="Child1" refType="w" fact="0.127"/>
              <dgm:constr type="t" for="ch" forName="Child1" refType="h" fact="0.1429"/>
              <dgm:constr type="w" for="ch" forName="Child1" refType="w" fact="0.873"/>
              <dgm:constr type="h" for="ch" forName="Child1" refType="h" fact="0.8571"/>
              <dgm:constr type="l" for="ch" forName="Parent1" refType="w" fact="0"/>
              <dgm:constr type="t" for="ch" forName="Parent1" refType="h" fact="0"/>
              <dgm:constr type="w" for="ch" forName="Parent1" refType="w"/>
              <dgm:constr type="h" for="ch" forName="Parent1" refType="h" fact="0.1429"/>
            </dgm:constrLst>
          </dgm:if>
          <dgm:if name="Name5" axis="ch" ptType="node" func="cnt" op="equ" val="2">
            <dgm:alg type="composite">
              <dgm:param type="ar" val="0.8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ChildAccent1" refType="w" fact="0"/>
              <dgm:constr type="t" for="ch" forName="ChildAccent1" refType="h" fact="0.1613"/>
              <dgm:constr type="w" for="ch" forName="ChildAccent1" refType="w" fact="0.5"/>
              <dgm:constr type="h" for="ch" forName="ChildAccent1" refType="h" fact="0.7742"/>
              <dgm:constr type="l" for="ch" forName="Child1" refType="w" fact="0.0635"/>
              <dgm:constr type="t" for="ch" forName="Child1" refType="h" fact="0.1613"/>
              <dgm:constr type="w" for="ch" forName="Child1" refType="w" fact="0.4365"/>
              <dgm:constr type="h" for="ch" forName="Child1" refType="h" fact="0.7742"/>
              <dgm:constr type="l" for="ch" forName="Parent1" refType="w" fact="0"/>
              <dgm:constr type="t" for="ch" forName="Parent1" refType="h" fact="0.0323"/>
              <dgm:constr type="w" for="ch" forName="Parent1" refType="w" fact="0.5"/>
              <dgm:constr type="h" for="ch" forName="Parent1" refType="h" fact="0.129"/>
              <dgm:constr type="l" for="ch" forName="ChildAccent2" refType="w" fact="0.5"/>
              <dgm:constr type="t" for="ch" forName="ChildAccent2" refType="h" fact="0.1613"/>
              <dgm:constr type="w" for="ch" forName="ChildAccent2" refType="w" fact="0.5"/>
              <dgm:constr type="h" for="ch" forName="ChildAccent2" refType="h" fact="0.8387"/>
              <dgm:constr type="l" for="ch" forName="Child2" refType="w" fact="0.5635"/>
              <dgm:constr type="t" for="ch" forName="Child2" refType="h" fact="0.1613"/>
              <dgm:constr type="w" for="ch" forName="Child2" refType="w" fact="0.4365"/>
              <dgm:constr type="h" for="ch" forName="Child2" refType="h" fact="0.8387"/>
              <dgm:constr type="l" for="ch" forName="Parent2" refType="w" fact="0.5"/>
              <dgm:constr type="t" for="ch" forName="Parent2" refType="h" fact="0"/>
              <dgm:constr type="w" for="ch" forName="Parent2" refType="w" fact="0.5"/>
              <dgm:constr type="h" for="ch" forName="Parent2" refType="h" fact="0.1613"/>
            </dgm:constrLst>
          </dgm:if>
          <dgm:if name="Name6" axis="ch" ptType="node" func="cnt" op="equ" val="3">
            <dgm:alg type="composite">
              <dgm:param type="ar" val="1.1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ChildAccent1" refType="w" fact="0"/>
              <dgm:constr type="t" for="ch" forName="ChildAccent1" refType="h" fact="0.1757"/>
              <dgm:constr type="w" for="ch" forName="ChildAccent1" refType="w" fact="0.3333"/>
              <dgm:constr type="h" for="ch" forName="ChildAccent1" refType="h" fact="0.7066"/>
              <dgm:constr type="l" for="ch" forName="Child1" refType="w" fact="0.0423"/>
              <dgm:constr type="t" for="ch" forName="Child1" refType="h" fact="0.1757"/>
              <dgm:constr type="w" for="ch" forName="Child1" refType="w" fact="0.291"/>
              <dgm:constr type="h" for="ch" forName="Child1" refType="h" fact="0.7066"/>
              <dgm:constr type="l" for="ch" forName="Parent1" refType="w" fact="0"/>
              <dgm:constr type="t" for="ch" forName="Parent1" refType="h" fact="0.0579"/>
              <dgm:constr type="w" for="ch" forName="Parent1" refType="w" fact="0.3333"/>
              <dgm:constr type="h" for="ch" forName="Parent1" refType="h" fact="0.1178"/>
              <dgm:constr type="l" for="ch" forName="ChildAccent2" refType="w" fact="0.3333"/>
              <dgm:constr type="t" for="ch" forName="ChildAccent2" refType="h" fact="0.1757"/>
              <dgm:constr type="w" for="ch" forName="ChildAccent2" refType="w" fact="0.3333"/>
              <dgm:constr type="h" for="ch" forName="ChildAccent2" refType="h" fact="0.7655"/>
              <dgm:constr type="l" for="ch" forName="Child2" refType="w" fact="0.3756"/>
              <dgm:constr type="t" for="ch" forName="Child2" refType="h" fact="0.1757"/>
              <dgm:constr type="w" for="ch" forName="Child2" refType="w" fact="0.291"/>
              <dgm:constr type="h" for="ch" forName="Child2" refType="h" fact="0.7655"/>
              <dgm:constr type="l" for="ch" forName="Parent2" refType="w" fact="0.3333"/>
              <dgm:constr type="t" for="ch" forName="Parent2" refType="h" fact="0.0285"/>
              <dgm:constr type="w" for="ch" forName="Parent2" refType="w" fact="0.3333"/>
              <dgm:constr type="h" for="ch" forName="Parent2" refType="h" fact="0.1472"/>
              <dgm:constr type="l" for="ch" forName="ChildAccent3" refType="w" fact="0.6667"/>
              <dgm:constr type="t" for="ch" forName="ChildAccent3" refType="h" fact="0.1757"/>
              <dgm:constr type="w" for="ch" forName="ChildAccent3" refType="w" fact="0.3333"/>
              <dgm:constr type="h" for="ch" forName="ChildAccent3" refType="h" fact="0.8243"/>
              <dgm:constr type="l" for="ch" forName="Child3" refType="w" fact="0.709"/>
              <dgm:constr type="t" for="ch" forName="Child3" refType="h" fact="0.1757"/>
              <dgm:constr type="w" for="ch" forName="Child3" refType="w" fact="0.291"/>
              <dgm:constr type="h" for="ch" forName="Child3" refType="h" fact="0.8243"/>
              <dgm:constr type="l" for="ch" forName="Parent3" refType="w" fact="0.6667"/>
              <dgm:constr type="t" for="ch" forName="Parent3" refType="h" fact="0"/>
              <dgm:constr type="w" for="ch" forName="Parent3" refType="w" fact="0.3333"/>
              <dgm:constr type="h" for="ch" forName="Parent3" refType="h" fact="0.176"/>
            </dgm:constrLst>
          </dgm:if>
          <dgm:if name="Name7" axis="ch" ptType="node" func="cnt" op="equ" val="4">
            <dgm:alg type="composite">
              <dgm:param type="ar" val="1.362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ChildAccent1" refType="w" fact="0"/>
              <dgm:constr type="t" for="ch" forName="ChildAccent1" refType="h" fact="0.1892"/>
              <dgm:constr type="w" for="ch" forName="ChildAccent1" refType="w" fact="0.25"/>
              <dgm:constr type="h" for="ch" forName="ChildAccent1" refType="h" fact="0.6486"/>
              <dgm:constr type="l" for="ch" forName="Child1" refType="w" fact="0.0317"/>
              <dgm:constr type="t" for="ch" forName="Child1" refType="h" fact="0.1892"/>
              <dgm:constr type="w" for="ch" forName="Child1" refType="w" fact="0.2183"/>
              <dgm:constr type="h" for="ch" forName="Child1" refType="h" fact="0.6486"/>
              <dgm:constr type="l" for="ch" forName="Parent1" refType="w" fact="0"/>
              <dgm:constr type="t" for="ch" forName="Parent1" refType="h" fact="0.0811"/>
              <dgm:constr type="w" for="ch" forName="Parent1" refType="w" fact="0.25"/>
              <dgm:constr type="h" for="ch" forName="Parent1" refType="h" fact="0.1081"/>
              <dgm:constr type="l" for="ch" forName="ChildAccent2" refType="w" fact="0.25"/>
              <dgm:constr type="t" for="ch" forName="ChildAccent2" refType="h" fact="0.1892"/>
              <dgm:constr type="w" for="ch" forName="ChildAccent2" refType="w" fact="0.25"/>
              <dgm:constr type="h" for="ch" forName="ChildAccent2" refType="h" fact="0.7027"/>
              <dgm:constr type="l" for="ch" forName="Child2" refType="w" fact="0.2817"/>
              <dgm:constr type="t" for="ch" forName="Child2" refType="h" fact="0.1892"/>
              <dgm:constr type="w" for="ch" forName="Child2" refType="w" fact="0.2183"/>
              <dgm:constr type="h" for="ch" forName="Child2" refType="h" fact="0.7027"/>
              <dgm:constr type="l" for="ch" forName="Parent2" refType="w" fact="0.25"/>
              <dgm:constr type="t" for="ch" forName="Parent2" refType="h" fact="0.0541"/>
              <dgm:constr type="w" for="ch" forName="Parent2" refType="w" fact="0.25"/>
              <dgm:constr type="h" for="ch" forName="Parent2" refType="h" fact="0.1351"/>
              <dgm:constr type="l" for="ch" forName="ChildAccent3" refType="w" fact="0.5"/>
              <dgm:constr type="t" for="ch" forName="ChildAccent3" refType="h" fact="0.1892"/>
              <dgm:constr type="w" for="ch" forName="ChildAccent3" refType="w" fact="0.25"/>
              <dgm:constr type="h" for="ch" forName="ChildAccent3" refType="h" fact="0.7568"/>
              <dgm:constr type="l" for="ch" forName="Child3" refType="w" fact="0.5317"/>
              <dgm:constr type="t" for="ch" forName="Child3" refType="h" fact="0.1892"/>
              <dgm:constr type="w" for="ch" forName="Child3" refType="w" fact="0.2183"/>
              <dgm:constr type="h" for="ch" forName="Child3" refType="h" fact="0.7568"/>
              <dgm:constr type="l" for="ch" forName="Parent3" refType="w" fact="0.5"/>
              <dgm:constr type="t" for="ch" forName="Parent3" refType="h" fact="0.0275"/>
              <dgm:constr type="w" for="ch" forName="Parent3" refType="w" fact="0.25"/>
              <dgm:constr type="h" for="ch" forName="Parent3" refType="h" fact="0.1622"/>
              <dgm:constr type="l" for="ch" forName="ChildAccent4" refType="w" fact="0.75"/>
              <dgm:constr type="t" for="ch" forName="ChildAccent4" refType="h" fact="0.1892"/>
              <dgm:constr type="w" for="ch" forName="ChildAccent4" refType="w" fact="0.25"/>
              <dgm:constr type="h" for="ch" forName="ChildAccent4" refType="h" fact="0.8108"/>
              <dgm:constr type="l" for="ch" forName="Child4" refType="w" fact="0.7817"/>
              <dgm:constr type="t" for="ch" forName="Child4" refType="h" fact="0.1892"/>
              <dgm:constr type="w" for="ch" forName="Child4" refType="w" fact="0.2183"/>
              <dgm:constr type="h" for="ch" forName="Child4" refType="h" fact="0.8108"/>
              <dgm:constr type="l" for="ch" forName="Parent4" refType="w" fact="0.75"/>
              <dgm:constr type="t" for="ch" forName="Parent4" refType="h" fact="0"/>
              <dgm:constr type="w" for="ch" forName="Parent4" refType="w" fact="0.25"/>
              <dgm:constr type="h" for="ch" forName="Parent4" refType="h" fact="0.1892"/>
            </dgm:constrLst>
          </dgm:if>
          <dgm:if name="Name8" axis="ch" ptType="node" func="cnt" op="equ" val="5">
            <dgm:alg type="composite">
              <dgm:param type="ar" val="1.574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ChildAccent1" refType="w" fact="0"/>
              <dgm:constr type="t" for="ch" forName="ChildAccent1" refType="h" fact="0.2"/>
              <dgm:constr type="w" for="ch" forName="ChildAccent1" refType="w" fact="0.2001"/>
              <dgm:constr type="h" for="ch" forName="ChildAccent1" refType="h" fact="0.6"/>
              <dgm:constr type="l" for="ch" forName="Child1" refType="w" fact="0.0254"/>
              <dgm:constr type="t" for="ch" forName="Child1" refType="h" fact="0.2"/>
              <dgm:constr type="w" for="ch" forName="Child1" refType="w" fact="0.1747"/>
              <dgm:constr type="h" for="ch" forName="Child1" refType="h" fact="0.6"/>
              <dgm:constr type="l" for="ch" forName="Parent1" refType="w" fact="0"/>
              <dgm:constr type="t" for="ch" forName="Parent1" refType="h" fact="0.1"/>
              <dgm:constr type="w" for="ch" forName="Parent1" refType="w" fact="0.2001"/>
              <dgm:constr type="h" for="ch" forName="Parent1" refType="h" fact="0.1"/>
              <dgm:constr type="l" for="ch" forName="ChildAccent2" refType="w" fact="0.2001"/>
              <dgm:constr type="t" for="ch" forName="ChildAccent2" refType="h" fact="0.2"/>
              <dgm:constr type="w" for="ch" forName="ChildAccent2" refType="w" fact="0.2001"/>
              <dgm:constr type="h" for="ch" forName="ChildAccent2" refType="h" fact="0.65"/>
              <dgm:constr type="l" for="ch" forName="Child2" refType="w" fact="0.2255"/>
              <dgm:constr type="t" for="ch" forName="Child2" refType="h" fact="0.2"/>
              <dgm:constr type="w" for="ch" forName="Child2" refType="w" fact="0.1747"/>
              <dgm:constr type="h" for="ch" forName="Child2" refType="h" fact="0.65"/>
              <dgm:constr type="l" for="ch" forName="Parent2" refType="w" fact="0.2001"/>
              <dgm:constr type="t" for="ch" forName="Parent2" refType="h" fact="0.075"/>
              <dgm:constr type="w" for="ch" forName="Parent2" refType="w" fact="0.2001"/>
              <dgm:constr type="h" for="ch" forName="Parent2" refType="h" fact="0.125"/>
              <dgm:constr type="l" for="ch" forName="ChildAccent3" refType="w" fact="0.4002"/>
              <dgm:constr type="t" for="ch" forName="ChildAccent3" refType="h" fact="0.2"/>
              <dgm:constr type="w" for="ch" forName="ChildAccent3" refType="w" fact="0.2001"/>
              <dgm:constr type="h" for="ch" forName="ChildAccent3" refType="h" fact="0.7"/>
              <dgm:constr type="l" for="ch" forName="Child3" refType="w" fact="0.4256"/>
              <dgm:constr type="t" for="ch" forName="Child3" refType="h" fact="0.2"/>
              <dgm:constr type="w" for="ch" forName="Child3" refType="w" fact="0.1747"/>
              <dgm:constr type="h" for="ch" forName="Child3" refType="h" fact="0.7"/>
              <dgm:constr type="l" for="ch" forName="Parent3" refType="w" fact="0.4002"/>
              <dgm:constr type="t" for="ch" forName="Parent3" refType="h" fact="0.0508"/>
              <dgm:constr type="w" for="ch" forName="Parent3" refType="w" fact="0.2001"/>
              <dgm:constr type="h" for="ch" forName="Parent3" refType="h" fact="0.15"/>
              <dgm:constr type="l" for="ch" forName="ChildAccent4" refType="w" fact="0.6003"/>
              <dgm:constr type="t" for="ch" forName="ChildAccent4" refType="h" fact="0.2"/>
              <dgm:constr type="w" for="ch" forName="ChildAccent4" refType="w" fact="0.2001"/>
              <dgm:constr type="h" for="ch" forName="ChildAccent4" refType="h" fact="0.75"/>
              <dgm:constr type="l" for="ch" forName="Child4" refType="w" fact="0.6257"/>
              <dgm:constr type="t" for="ch" forName="Child4" refType="h" fact="0.2"/>
              <dgm:constr type="w" for="ch" forName="Child4" refType="w" fact="0.1747"/>
              <dgm:constr type="h" for="ch" forName="Child4" refType="h" fact="0.75"/>
              <dgm:constr type="l" for="ch" forName="Parent4" refType="w" fact="0.6003"/>
              <dgm:constr type="t" for="ch" forName="Parent4" refType="h" fact="0.025"/>
              <dgm:constr type="w" for="ch" forName="Parent4" refType="w" fact="0.2001"/>
              <dgm:constr type="h" for="ch" forName="Parent4" refType="h" fact="0.175"/>
              <dgm:constr type="l" for="ch" forName="ChildAccent5" refType="w" fact="0.7999"/>
              <dgm:constr type="t" for="ch" forName="ChildAccent5" refType="h" fact="0.2"/>
              <dgm:constr type="w" for="ch" forName="ChildAccent5" refType="w" fact="0.2001"/>
              <dgm:constr type="h" for="ch" forName="ChildAccent5" refType="h" fact="0.8"/>
              <dgm:constr type="l" for="ch" forName="Child5" refType="w" fact="0.8253"/>
              <dgm:constr type="t" for="ch" forName="Child5" refType="h" fact="0.2"/>
              <dgm:constr type="w" for="ch" forName="Child5" refType="w" fact="0.1747"/>
              <dgm:constr type="h" for="ch" forName="Child5" refType="h" fact="0.8"/>
              <dgm:constr type="l" for="ch" forName="Parent5" refType="w" fact="0.7999"/>
              <dgm:constr type="t" for="ch" forName="Parent5" refType="h" fact="0"/>
              <dgm:constr type="w" for="ch" forName="Parent5" refType="w" fact="0.2001"/>
              <dgm:constr type="h" for="ch" forName="Parent5" refType="h" fact="0.2"/>
            </dgm:constrLst>
          </dgm:if>
          <dgm:if name="Name9" axis="ch" ptType="node" func="cnt" op="equ" val="6">
            <dgm:alg type="composite">
              <dgm:param type="ar" val="1.756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ChildAccent1" refType="w" fact="0"/>
              <dgm:constr type="t" for="ch" forName="ChildAccent1" refType="h" fact="0.2087"/>
              <dgm:constr type="w" for="ch" forName="ChildAccent1" refType="w" fact="0.167"/>
              <dgm:constr type="h" for="ch" forName="ChildAccent1" refType="h" fact="0.5586"/>
              <dgm:constr type="l" for="ch" forName="Child1" refType="w" fact="0.0212"/>
              <dgm:constr type="t" for="ch" forName="Child1" refType="h" fact="0.2087"/>
              <dgm:constr type="w" for="ch" forName="Child1" refType="w" fact="0.1458"/>
              <dgm:constr type="h" for="ch" forName="Child1" refType="h" fact="0.5586"/>
              <dgm:constr type="l" for="ch" forName="Parent1" refType="w" fact="0"/>
              <dgm:constr type="t" for="ch" forName="Parent1" refType="h" fact="0.1156"/>
              <dgm:constr type="w" for="ch" forName="Parent1" refType="w" fact="0.167"/>
              <dgm:constr type="h" for="ch" forName="Parent1" refType="h" fact="0.0931"/>
              <dgm:constr type="l" for="ch" forName="ChildAccent2" refType="w" fact="0.167"/>
              <dgm:constr type="t" for="ch" forName="ChildAccent2" refType="h" fact="0.2087"/>
              <dgm:constr type="w" for="ch" forName="ChildAccent2" refType="w" fact="0.167"/>
              <dgm:constr type="h" for="ch" forName="ChildAccent2" refType="h" fact="0.6051"/>
              <dgm:constr type="l" for="ch" forName="Child2" refType="w" fact="0.1888"/>
              <dgm:constr type="t" for="ch" forName="Child2" refType="h" fact="0.2087"/>
              <dgm:constr type="w" for="ch" forName="Child2" refType="w" fact="0.1458"/>
              <dgm:constr type="h" for="ch" forName="Child2" refType="h" fact="0.6051"/>
              <dgm:constr type="l" for="ch" forName="Parent2" refType="w" fact="0.167"/>
              <dgm:constr type="t" for="ch" forName="Parent2" refType="h" fact="0.0923"/>
              <dgm:constr type="w" for="ch" forName="Parent2" refType="w" fact="0.167"/>
              <dgm:constr type="h" for="ch" forName="Parent2" refType="h" fact="0.1164"/>
              <dgm:constr type="l" for="ch" forName="ChildAccent3" refType="w" fact="0.3339"/>
              <dgm:constr type="t" for="ch" forName="ChildAccent3" refType="h" fact="0.2087"/>
              <dgm:constr type="w" for="ch" forName="ChildAccent3" refType="w" fact="0.167"/>
              <dgm:constr type="h" for="ch" forName="ChildAccent3" refType="h" fact="0.6517"/>
              <dgm:constr type="l" for="ch" forName="Child3" refType="w" fact="0.3551"/>
              <dgm:constr type="t" for="ch" forName="Child3" refType="h" fact="0.2087"/>
              <dgm:constr type="w" for="ch" forName="Child3" refType="w" fact="0.1458"/>
              <dgm:constr type="h" for="ch" forName="Child3" refType="h" fact="0.6517"/>
              <dgm:constr type="l" for="ch" forName="Parent3" refType="w" fact="0.3339"/>
              <dgm:constr type="t" for="ch" forName="Parent3" refType="h" fact="0.0698"/>
              <dgm:constr type="w" for="ch" forName="Parent3" refType="w" fact="0.167"/>
              <dgm:constr type="h" for="ch" forName="Parent3" refType="h" fact="0.1396"/>
              <dgm:constr type="l" for="ch" forName="ChildAccent4" refType="w" fact="0.5009"/>
              <dgm:constr type="t" for="ch" forName="ChildAccent4" refType="h" fact="0.2087"/>
              <dgm:constr type="w" for="ch" forName="ChildAccent4" refType="w" fact="0.167"/>
              <dgm:constr type="h" for="ch" forName="ChildAccent4" refType="h" fact="0.6982"/>
              <dgm:constr type="l" for="ch" forName="Child4" refType="w" fact="0.5221"/>
              <dgm:constr type="t" for="ch" forName="Child4" refType="h" fact="0.2087"/>
              <dgm:constr type="w" for="ch" forName="Child4" refType="w" fact="0.1458"/>
              <dgm:constr type="h" for="ch" forName="Child4" refType="h" fact="0.6982"/>
              <dgm:constr type="l" for="ch" forName="Parent4" refType="w" fact="0.501"/>
              <dgm:constr type="t" for="ch" forName="Parent4" refType="h" fact="0.0458"/>
              <dgm:constr type="w" for="ch" forName="Parent4" refType="w" fact="0.167"/>
              <dgm:constr type="h" for="ch" forName="Parent4" refType="h" fact="0.1629"/>
              <dgm:constr type="l" for="ch" forName="ChildAccent5" refType="w" fact="0.6674"/>
              <dgm:constr type="t" for="ch" forName="ChildAccent5" refType="h" fact="0.2087"/>
              <dgm:constr type="w" for="ch" forName="ChildAccent5" refType="w" fact="0.167"/>
              <dgm:constr type="h" for="ch" forName="ChildAccent5" refType="h" fact="0.7448"/>
              <dgm:constr type="l" for="ch" forName="Child5" refType="w" fact="0.6886"/>
              <dgm:constr type="t" for="ch" forName="Child5" refType="h" fact="0.2087"/>
              <dgm:constr type="w" for="ch" forName="Child5" refType="w" fact="0.1458"/>
              <dgm:constr type="h" for="ch" forName="Child5" refType="h" fact="0.7448"/>
              <dgm:constr type="l" for="ch" forName="Parent5" refType="w" fact="0.668"/>
              <dgm:constr type="t" for="ch" forName="Parent5" refType="h" fact="0.0225"/>
              <dgm:constr type="w" for="ch" forName="Parent5" refType="w" fact="0.167"/>
              <dgm:constr type="h" for="ch" forName="Parent5" refType="h" fact="0.1862"/>
              <dgm:constr type="l" for="ch" forName="ChildAccent6" refType="w" fact="0.833"/>
              <dgm:constr type="t" for="ch" forName="ChildAccent6" refType="h" fact="0.2087"/>
              <dgm:constr type="w" for="ch" forName="ChildAccent6" refType="w" fact="0.167"/>
              <dgm:constr type="h" for="ch" forName="ChildAccent6" refType="h" fact="0.7913"/>
              <dgm:constr type="l" for="ch" forName="Child6" refType="w" fact="0.8542"/>
              <dgm:constr type="t" for="ch" forName="Child6" refType="h" fact="0.2087"/>
              <dgm:constr type="w" for="ch" forName="Child6" refType="w" fact="0.1458"/>
              <dgm:constr type="h" for="ch" forName="Child6" refType="h" fact="0.7913"/>
              <dgm:constr type="l" for="ch" forName="Parent6" refType="w" fact="0.835"/>
              <dgm:constr type="t" for="ch" forName="Parent6" refType="h" fact="0"/>
              <dgm:constr type="w" for="ch" forName="Parent6" refType="w" fact="0.165"/>
              <dgm:constr type="h" for="ch" forName="Parent6" refType="h" fact="0.2095"/>
            </dgm:constrLst>
          </dgm:if>
          <dgm:else name="Name10">
            <dgm:alg type="composite">
              <dgm:param type="ar" val="1.91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ChildAccent1" refType="w" fact="0"/>
              <dgm:constr type="t" for="ch" forName="ChildAccent1" refType="h" fact="0.2168"/>
              <dgm:constr type="w" for="ch" forName="ChildAccent1" refType="w" fact="0.1432"/>
              <dgm:constr type="h" for="ch" forName="ChildAccent1" refType="h" fact="0.5221"/>
              <dgm:constr type="l" for="ch" forName="Child1" refType="w" fact="0.0182"/>
              <dgm:constr type="t" for="ch" forName="Child1" refType="h" fact="0.2168"/>
              <dgm:constr type="w" for="ch" forName="Child1" refType="w" fact="0.125"/>
              <dgm:constr type="h" for="ch" forName="Child1" refType="h" fact="0.5221"/>
              <dgm:constr type="l" for="ch" forName="Parent1" refType="w" fact="0"/>
              <dgm:constr type="t" for="ch" forName="Parent1" refType="h" fact="0.1298"/>
              <dgm:constr type="w" for="ch" forName="Parent1" refType="w" fact="0.1432"/>
              <dgm:constr type="h" for="ch" forName="Parent1" refType="h" fact="0.087"/>
              <dgm:constr type="l" for="ch" forName="ChildAccent2" refType="w" fact="0.1432"/>
              <dgm:constr type="t" for="ch" forName="ChildAccent2" refType="h" fact="0.2168"/>
              <dgm:constr type="w" for="ch" forName="ChildAccent2" refType="w" fact="0.1432"/>
              <dgm:constr type="h" for="ch" forName="ChildAccent2" refType="h" fact="0.5656"/>
              <dgm:constr type="l" for="ch" forName="Child2" refType="w" fact="0.1614"/>
              <dgm:constr type="t" for="ch" forName="Child2" refType="h" fact="0.2168"/>
              <dgm:constr type="w" for="ch" forName="Child2" refType="w" fact="0.125"/>
              <dgm:constr type="h" for="ch" forName="Child2" refType="h" fact="0.5656"/>
              <dgm:constr type="l" for="ch" forName="Parent2" refType="w" fact="0.1432"/>
              <dgm:constr type="t" for="ch" forName="Parent2" refType="h" fact="0.108"/>
              <dgm:constr type="w" for="ch" forName="Parent2" refType="w" fact="0.1432"/>
              <dgm:constr type="h" for="ch" forName="Parent2" refType="h" fact="0.1088"/>
              <dgm:constr type="l" for="ch" forName="ChildAccent3" refType="w" fact="0.2865"/>
              <dgm:constr type="t" for="ch" forName="ChildAccent3" refType="h" fact="0.2168"/>
              <dgm:constr type="w" for="ch" forName="ChildAccent3" refType="w" fact="0.1432"/>
              <dgm:constr type="h" for="ch" forName="ChildAccent3" refType="h" fact="0.6091"/>
              <dgm:constr type="l" for="ch" forName="Child3" refType="w" fact="0.3047"/>
              <dgm:constr type="t" for="ch" forName="Child3" refType="h" fact="0.2168"/>
              <dgm:constr type="w" for="ch" forName="Child3" refType="w" fact="0.125"/>
              <dgm:constr type="h" for="ch" forName="Child3" refType="h" fact="0.6091"/>
              <dgm:constr type="l" for="ch" forName="Parent3" refType="w" fact="0.2865"/>
              <dgm:constr type="t" for="ch" forName="Parent3" refType="h" fact="0.087"/>
              <dgm:constr type="w" for="ch" forName="Parent3" refType="w" fact="0.1432"/>
              <dgm:constr type="h" for="ch" forName="Parent3" refType="h" fact="0.1305"/>
              <dgm:constr type="l" for="ch" forName="ChildAccent4" refType="w" fact="0.4297"/>
              <dgm:constr type="t" for="ch" forName="ChildAccent4" refType="h" fact="0.2168"/>
              <dgm:constr type="w" for="ch" forName="ChildAccent4" refType="w" fact="0.1432"/>
              <dgm:constr type="h" for="ch" forName="ChildAccent4" refType="h" fact="0.6526"/>
              <dgm:constr type="l" for="ch" forName="Child4" refType="w" fact="0.4479"/>
              <dgm:constr type="t" for="ch" forName="Child4" refType="h" fact="0.2168"/>
              <dgm:constr type="w" for="ch" forName="Child4" refType="w" fact="0.125"/>
              <dgm:constr type="h" for="ch" forName="Child4" refType="h" fact="0.6526"/>
              <dgm:constr type="l" for="ch" forName="Parent4" refType="w" fact="0.4297"/>
              <dgm:constr type="t" for="ch" forName="Parent4" refType="h" fact="0.0645"/>
              <dgm:constr type="w" for="ch" forName="Parent4" refType="w" fact="0.1432"/>
              <dgm:constr type="h" for="ch" forName="Parent4" refType="h" fact="0.1523"/>
              <dgm:constr type="l" for="ch" forName="ChildAccent5" refType="w" fact="0.5726"/>
              <dgm:constr type="t" for="ch" forName="ChildAccent5" refType="h" fact="0.2168"/>
              <dgm:constr type="w" for="ch" forName="ChildAccent5" refType="w" fact="0.1432"/>
              <dgm:constr type="h" for="ch" forName="ChildAccent5" refType="h" fact="0.6962"/>
              <dgm:constr type="l" for="ch" forName="Child5" refType="w" fact="0.5908"/>
              <dgm:constr type="t" for="ch" forName="Child5" refType="h" fact="0.2168"/>
              <dgm:constr type="w" for="ch" forName="Child5" refType="w" fact="0.125"/>
              <dgm:constr type="h" for="ch" forName="Child5" refType="h" fact="0.6962"/>
              <dgm:constr type="l" for="ch" forName="Parent5" refType="w" fact="0.5726"/>
              <dgm:constr type="t" for="ch" forName="Parent5" refType="h" fact="0.0428"/>
              <dgm:constr type="w" for="ch" forName="Parent5" refType="w" fact="0.1432"/>
              <dgm:constr type="h" for="ch" forName="Parent5" refType="h" fact="0.174"/>
              <dgm:constr type="l" for="ch" forName="ChildAccent6" refType="w" fact="0.7147"/>
              <dgm:constr type="t" for="ch" forName="ChildAccent6" refType="h" fact="0.2168"/>
              <dgm:constr type="w" for="ch" forName="ChildAccent6" refType="w" fact="0.1432"/>
              <dgm:constr type="h" for="ch" forName="ChildAccent6" refType="h" fact="0.7397"/>
              <dgm:constr type="l" for="ch" forName="Child6" refType="w" fact="0.7329"/>
              <dgm:constr type="t" for="ch" forName="Child6" refType="h" fact="0.2168"/>
              <dgm:constr type="w" for="ch" forName="Child6" refType="w" fact="0.125"/>
              <dgm:constr type="h" for="ch" forName="Child6" refType="h" fact="0.7397"/>
              <dgm:constr type="l" for="ch" forName="Parent6" refType="w" fact="0.716"/>
              <dgm:constr type="t" for="ch" forName="Parent6" refType="h" fact="0.0217"/>
              <dgm:constr type="w" for="ch" forName="Parent6" refType="w" fact="0.1424"/>
              <dgm:constr type="h" for="ch" forName="Parent6" refType="h" fact="0.1958"/>
              <dgm:constr type="l" for="ch" forName="ChildAccent7" refType="w" fact="0.8568"/>
              <dgm:constr type="t" for="ch" forName="ChildAccent7" refType="h" fact="0.2168"/>
              <dgm:constr type="w" for="ch" forName="ChildAccent7" refType="w" fact="0.1432"/>
              <dgm:constr type="h" for="ch" forName="ChildAccent7" refType="h" fact="0.7832"/>
              <dgm:constr type="l" for="ch" forName="Child7" refType="w" fact="0.875"/>
              <dgm:constr type="t" for="ch" forName="Child7" refType="h" fact="0.2168"/>
              <dgm:constr type="w" for="ch" forName="Child7" refType="w" fact="0.125"/>
              <dgm:constr type="h" for="ch" forName="Child7" refType="h" fact="0.7832"/>
              <dgm:constr type="l" for="ch" forName="Parent7" refType="w" fact="0.8577"/>
              <dgm:constr type="t" for="ch" forName="Parent7" refType="h" fact="0"/>
              <dgm:constr type="w" for="ch" forName="Parent7" refType="w" fact="0.1423"/>
              <dgm:constr type="h" for="ch" forName="Parent7" refType="h" fact="0.2175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0.4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Accent1" refType="w" fact="0"/>
              <dgm:constr type="t" for="ch" forName="ChildAccent1" refType="h" fact="0.1429"/>
              <dgm:constr type="w" for="ch" forName="ChildAccent1" refType="w"/>
              <dgm:constr type="h" for="ch" forName="ChildAccent1" refType="h" fact="0.8571"/>
              <dgm:constr type="l" for="ch" forName="Child1" refType="w" fact="0"/>
              <dgm:constr type="t" for="ch" forName="Child1" refType="h" fact="0.1429"/>
              <dgm:constr type="w" for="ch" forName="Child1" refType="w" fact="0.873"/>
              <dgm:constr type="h" for="ch" forName="Child1" refType="h" fact="0.8571"/>
              <dgm:constr type="l" for="ch" forName="Parent1" refType="w" fact="0"/>
              <dgm:constr type="t" for="ch" forName="Parent1" refType="h" fact="0"/>
              <dgm:constr type="w" for="ch" forName="Parent1" refType="w"/>
              <dgm:constr type="h" for="ch" forName="Parent1" refType="h" fact="0.1429"/>
            </dgm:constrLst>
          </dgm:if>
          <dgm:if name="Name14" axis="ch" ptType="node" func="cnt" op="equ" val="2">
            <dgm:alg type="composite">
              <dgm:param type="ar" val="0.8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Child2" refType="w" fact="0"/>
              <dgm:constr type="t" for="ch" forName="Child2" refType="h" fact="0.1613"/>
              <dgm:constr type="w" for="ch" forName="Child2" refType="w" fact="0.4365"/>
              <dgm:constr type="h" for="ch" forName="Child2" refType="h" fact="0.8387"/>
              <dgm:constr type="l" for="ch" forName="Child1" refType="w" fact="0.5"/>
              <dgm:constr type="t" for="ch" forName="Child1" refType="h" fact="0.1613"/>
              <dgm:constr type="w" for="ch" forName="Child1" refType="w" fact="0.4365"/>
              <dgm:constr type="h" for="ch" forName="Child1" refType="h" fact="0.7742"/>
              <dgm:constr type="l" for="ch" forName="ChildAccent1" refType="w" fact="0.5"/>
              <dgm:constr type="t" for="ch" forName="ChildAccent1" refType="h" fact="0.1613"/>
              <dgm:constr type="w" for="ch" forName="ChildAccent1" refType="w" fact="0.5"/>
              <dgm:constr type="h" for="ch" forName="ChildAccent1" refType="h" fact="0.7742"/>
              <dgm:constr type="l" for="ch" forName="Parent1" refType="w" fact="0.5"/>
              <dgm:constr type="t" for="ch" forName="Parent1" refType="h" fact="0.0323"/>
              <dgm:constr type="w" for="ch" forName="Parent1" refType="w" fact="0.5"/>
              <dgm:constr type="h" for="ch" forName="Parent1" refType="h" fact="0.129"/>
              <dgm:constr type="l" for="ch" forName="ChildAccent2" refType="w" fact="0"/>
              <dgm:constr type="t" for="ch" forName="ChildAccent2" refType="h" fact="0.1613"/>
              <dgm:constr type="w" for="ch" forName="ChildAccent2" refType="w" fact="0.5"/>
              <dgm:constr type="h" for="ch" forName="ChildAccent2" refType="h" fact="0.8387"/>
              <dgm:constr type="l" for="ch" forName="Parent2" refType="w" fact="0"/>
              <dgm:constr type="t" for="ch" forName="Parent2" refType="h" fact="0"/>
              <dgm:constr type="w" for="ch" forName="Parent2" refType="w" fact="0.5"/>
              <dgm:constr type="h" for="ch" forName="Parent2" refType="h" fact="0.1613"/>
            </dgm:constrLst>
          </dgm:if>
          <dgm:if name="Name15" axis="ch" ptType="node" func="cnt" op="equ" val="3">
            <dgm:alg type="composite">
              <dgm:param type="ar" val="1.1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Child3" refType="w" fact="0"/>
              <dgm:constr type="t" for="ch" forName="Child3" refType="h" fact="0.1757"/>
              <dgm:constr type="w" for="ch" forName="Child3" refType="w" fact="0.291"/>
              <dgm:constr type="h" for="ch" forName="Child3" refType="h" fact="0.8243"/>
              <dgm:constr type="l" for="ch" forName="Child2" refType="w" fact="0.3333"/>
              <dgm:constr type="t" for="ch" forName="Child2" refType="h" fact="0.1757"/>
              <dgm:constr type="w" for="ch" forName="Child2" refType="w" fact="0.291"/>
              <dgm:constr type="h" for="ch" forName="Child2" refType="h" fact="0.7655"/>
              <dgm:constr type="l" for="ch" forName="Child1" refType="w" fact="0.6667"/>
              <dgm:constr type="t" for="ch" forName="Child1" refType="h" fact="0.1757"/>
              <dgm:constr type="w" for="ch" forName="Child1" refType="w" fact="0.291"/>
              <dgm:constr type="h" for="ch" forName="Child1" refType="h" fact="0.7066"/>
              <dgm:constr type="l" for="ch" forName="ChildAccent1" refType="w" fact="0.6667"/>
              <dgm:constr type="t" for="ch" forName="ChildAccent1" refType="h" fact="0.1757"/>
              <dgm:constr type="w" for="ch" forName="ChildAccent1" refType="w" fact="0.3333"/>
              <dgm:constr type="h" for="ch" forName="ChildAccent1" refType="h" fact="0.7066"/>
              <dgm:constr type="l" for="ch" forName="Parent1" refType="w" fact="0.6667"/>
              <dgm:constr type="t" for="ch" forName="Parent1" refType="h" fact="0.0579"/>
              <dgm:constr type="w" for="ch" forName="Parent1" refType="w" fact="0.3333"/>
              <dgm:constr type="h" for="ch" forName="Parent1" refType="h" fact="0.1178"/>
              <dgm:constr type="l" for="ch" forName="ChildAccent2" refType="w" fact="0.3333"/>
              <dgm:constr type="t" for="ch" forName="ChildAccent2" refType="h" fact="0.1757"/>
              <dgm:constr type="w" for="ch" forName="ChildAccent2" refType="w" fact="0.3333"/>
              <dgm:constr type="h" for="ch" forName="ChildAccent2" refType="h" fact="0.7655"/>
              <dgm:constr type="l" for="ch" forName="Parent2" refType="w" fact="0.3333"/>
              <dgm:constr type="t" for="ch" forName="Parent2" refType="h" fact="0.0285"/>
              <dgm:constr type="w" for="ch" forName="Parent2" refType="w" fact="0.3333"/>
              <dgm:constr type="h" for="ch" forName="Parent2" refType="h" fact="0.1472"/>
              <dgm:constr type="l" for="ch" forName="ChildAccent3" refType="w" fact="0"/>
              <dgm:constr type="t" for="ch" forName="ChildAccent3" refType="h" fact="0.1757"/>
              <dgm:constr type="w" for="ch" forName="ChildAccent3" refType="w" fact="0.3333"/>
              <dgm:constr type="h" for="ch" forName="ChildAccent3" refType="h" fact="0.8243"/>
              <dgm:constr type="l" for="ch" forName="Parent3" refType="w" fact="0"/>
              <dgm:constr type="t" for="ch" forName="Parent3" refType="h" fact="0"/>
              <dgm:constr type="w" for="ch" forName="Parent3" refType="w" fact="0.3333"/>
              <dgm:constr type="h" for="ch" forName="Parent3" refType="h" fact="0.176"/>
            </dgm:constrLst>
          </dgm:if>
          <dgm:if name="Name16" axis="ch" ptType="node" func="cnt" op="equ" val="4">
            <dgm:alg type="composite">
              <dgm:param type="ar" val="1.362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Child4" refType="w" fact="0"/>
              <dgm:constr type="t" for="ch" forName="Child4" refType="h" fact="0.1892"/>
              <dgm:constr type="w" for="ch" forName="Child4" refType="w" fact="0.2183"/>
              <dgm:constr type="h" for="ch" forName="Child4" refType="h" fact="0.8108"/>
              <dgm:constr type="l" for="ch" forName="Child3" refType="w" fact="0.25"/>
              <dgm:constr type="t" for="ch" forName="Child3" refType="h" fact="0.1892"/>
              <dgm:constr type="w" for="ch" forName="Child3" refType="w" fact="0.2183"/>
              <dgm:constr type="h" for="ch" forName="Child3" refType="h" fact="0.7568"/>
              <dgm:constr type="l" for="ch" forName="Child2" refType="w" fact="0.5"/>
              <dgm:constr type="t" for="ch" forName="Child2" refType="h" fact="0.1892"/>
              <dgm:constr type="w" for="ch" forName="Child2" refType="w" fact="0.2183"/>
              <dgm:constr type="h" for="ch" forName="Child2" refType="h" fact="0.7027"/>
              <dgm:constr type="l" for="ch" forName="Child1" refType="w" fact="0.75"/>
              <dgm:constr type="t" for="ch" forName="Child1" refType="h" fact="0.1892"/>
              <dgm:constr type="w" for="ch" forName="Child1" refType="w" fact="0.2183"/>
              <dgm:constr type="h" for="ch" forName="Child1" refType="h" fact="0.6486"/>
              <dgm:constr type="l" for="ch" forName="ChildAccent1" refType="w" fact="0.75"/>
              <dgm:constr type="t" for="ch" forName="ChildAccent1" refType="h" fact="0.1892"/>
              <dgm:constr type="w" for="ch" forName="ChildAccent1" refType="w" fact="0.25"/>
              <dgm:constr type="h" for="ch" forName="ChildAccent1" refType="h" fact="0.6486"/>
              <dgm:constr type="l" for="ch" forName="Parent1" refType="w" fact="0.75"/>
              <dgm:constr type="t" for="ch" forName="Parent1" refType="h" fact="0.0811"/>
              <dgm:constr type="w" for="ch" forName="Parent1" refType="w" fact="0.25"/>
              <dgm:constr type="h" for="ch" forName="Parent1" refType="h" fact="0.1081"/>
              <dgm:constr type="l" for="ch" forName="ChildAccent2" refType="w" fact="0.5"/>
              <dgm:constr type="t" for="ch" forName="ChildAccent2" refType="h" fact="0.1892"/>
              <dgm:constr type="w" for="ch" forName="ChildAccent2" refType="w" fact="0.25"/>
              <dgm:constr type="h" for="ch" forName="ChildAccent2" refType="h" fact="0.7027"/>
              <dgm:constr type="l" for="ch" forName="Parent2" refType="w" fact="0.5"/>
              <dgm:constr type="t" for="ch" forName="Parent2" refType="h" fact="0.0541"/>
              <dgm:constr type="w" for="ch" forName="Parent2" refType="w" fact="0.25"/>
              <dgm:constr type="h" for="ch" forName="Parent2" refType="h" fact="0.1351"/>
              <dgm:constr type="l" for="ch" forName="ChildAccent3" refType="w" fact="0.25"/>
              <dgm:constr type="t" for="ch" forName="ChildAccent3" refType="h" fact="0.1892"/>
              <dgm:constr type="w" for="ch" forName="ChildAccent3" refType="w" fact="0.25"/>
              <dgm:constr type="h" for="ch" forName="ChildAccent3" refType="h" fact="0.7568"/>
              <dgm:constr type="l" for="ch" forName="Parent3" refType="w" fact="0.25"/>
              <dgm:constr type="t" for="ch" forName="Parent3" refType="h" fact="0.0279"/>
              <dgm:constr type="w" for="ch" forName="Parent3" refType="w" fact="0.25"/>
              <dgm:constr type="h" for="ch" forName="Parent3" refType="h" fact="0.161"/>
              <dgm:constr type="l" for="ch" forName="ChildAccent4" refType="w" fact="0"/>
              <dgm:constr type="t" for="ch" forName="ChildAccent4" refType="h" fact="0.1892"/>
              <dgm:constr type="w" for="ch" forName="ChildAccent4" refType="w" fact="0.25"/>
              <dgm:constr type="h" for="ch" forName="ChildAccent4" refType="h" fact="0.8108"/>
              <dgm:constr type="l" for="ch" forName="Parent4" refType="w" fact="0"/>
              <dgm:constr type="t" for="ch" forName="Parent4" refType="h" fact="0"/>
              <dgm:constr type="w" for="ch" forName="Parent4" refType="w" fact="0.25"/>
              <dgm:constr type="h" for="ch" forName="Parent4" refType="h" fact="0.1892"/>
            </dgm:constrLst>
          </dgm:if>
          <dgm:if name="Name17" axis="ch" ptType="node" func="cnt" op="equ" val="5">
            <dgm:alg type="composite">
              <dgm:param type="ar" val="1.574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Child5" refType="w" fact="0"/>
              <dgm:constr type="t" for="ch" forName="Child5" refType="h" fact="0.2"/>
              <dgm:constr type="w" for="ch" forName="Child5" refType="w" fact="0.1747"/>
              <dgm:constr type="h" for="ch" forName="Child5" refType="h" fact="0.8"/>
              <dgm:constr type="l" for="ch" forName="Child4" refType="w" fact="0.2001"/>
              <dgm:constr type="t" for="ch" forName="Child4" refType="h" fact="0.2"/>
              <dgm:constr type="w" for="ch" forName="Child4" refType="w" fact="0.1747"/>
              <dgm:constr type="h" for="ch" forName="Child4" refType="h" fact="0.75"/>
              <dgm:constr type="l" for="ch" forName="Child3" refType="w" fact="0.4002"/>
              <dgm:constr type="t" for="ch" forName="Child3" refType="h" fact="0.2"/>
              <dgm:constr type="w" for="ch" forName="Child3" refType="w" fact="0.1747"/>
              <dgm:constr type="h" for="ch" forName="Child3" refType="h" fact="0.7"/>
              <dgm:constr type="l" for="ch" forName="Child2" refType="w" fact="0.6003"/>
              <dgm:constr type="t" for="ch" forName="Child2" refType="h" fact="0.2"/>
              <dgm:constr type="w" for="ch" forName="Child2" refType="w" fact="0.1747"/>
              <dgm:constr type="h" for="ch" forName="Child2" refType="h" fact="0.65"/>
              <dgm:constr type="l" for="ch" forName="Child1" refType="w" fact="0.7999"/>
              <dgm:constr type="t" for="ch" forName="Child1" refType="h" fact="0.2"/>
              <dgm:constr type="w" for="ch" forName="Child1" refType="w" fact="0.1747"/>
              <dgm:constr type="h" for="ch" forName="Child1" refType="h" fact="0.6"/>
              <dgm:constr type="l" for="ch" forName="ChildAccent1" refType="w" fact="0.7999"/>
              <dgm:constr type="t" for="ch" forName="ChildAccent1" refType="h" fact="0.2"/>
              <dgm:constr type="w" for="ch" forName="ChildAccent1" refType="w" fact="0.2001"/>
              <dgm:constr type="h" for="ch" forName="ChildAccent1" refType="h" fact="0.6"/>
              <dgm:constr type="l" for="ch" forName="Parent1" refType="w" fact="0.7999"/>
              <dgm:constr type="t" for="ch" forName="Parent1" refType="h" fact="0.1"/>
              <dgm:constr type="w" for="ch" forName="Parent1" refType="w" fact="0.2001"/>
              <dgm:constr type="h" for="ch" forName="Parent1" refType="h" fact="0.1"/>
              <dgm:constr type="l" for="ch" forName="ChildAccent2" refType="w" fact="0.6003"/>
              <dgm:constr type="t" for="ch" forName="ChildAccent2" refType="h" fact="0.2"/>
              <dgm:constr type="w" for="ch" forName="ChildAccent2" refType="w" fact="0.2001"/>
              <dgm:constr type="h" for="ch" forName="ChildAccent2" refType="h" fact="0.65"/>
              <dgm:constr type="l" for="ch" forName="Parent2" refType="w" fact="0.6003"/>
              <dgm:constr type="t" for="ch" forName="Parent2" refType="h" fact="0.075"/>
              <dgm:constr type="w" for="ch" forName="Parent2" refType="w" fact="0.2001"/>
              <dgm:constr type="h" for="ch" forName="Parent2" refType="h" fact="0.125"/>
              <dgm:constr type="l" for="ch" forName="ChildAccent3" refType="w" fact="0.4002"/>
              <dgm:constr type="t" for="ch" forName="ChildAccent3" refType="h" fact="0.2"/>
              <dgm:constr type="w" for="ch" forName="ChildAccent3" refType="w" fact="0.2001"/>
              <dgm:constr type="h" for="ch" forName="ChildAccent3" refType="h" fact="0.7"/>
              <dgm:constr type="l" for="ch" forName="Parent3" refType="w" fact="0.4002"/>
              <dgm:constr type="t" for="ch" forName="Parent3" refType="h" fact="0.0508"/>
              <dgm:constr type="w" for="ch" forName="Parent3" refType="w" fact="0.2001"/>
              <dgm:constr type="h" for="ch" forName="Parent3" refType="h" fact="0.15"/>
              <dgm:constr type="l" for="ch" forName="ChildAccent4" refType="w" fact="0.2001"/>
              <dgm:constr type="t" for="ch" forName="ChildAccent4" refType="h" fact="0.2"/>
              <dgm:constr type="w" for="ch" forName="ChildAccent4" refType="w" fact="0.2001"/>
              <dgm:constr type="h" for="ch" forName="ChildAccent4" refType="h" fact="0.75"/>
              <dgm:constr type="l" for="ch" forName="Parent4" refType="w" fact="0.2001"/>
              <dgm:constr type="t" for="ch" forName="Parent4" refType="h" fact="0.025"/>
              <dgm:constr type="w" for="ch" forName="Parent4" refType="w" fact="0.2001"/>
              <dgm:constr type="h" for="ch" forName="Parent4" refType="h" fact="0.175"/>
              <dgm:constr type="l" for="ch" forName="ChildAccent5" refType="w" fact="0"/>
              <dgm:constr type="t" for="ch" forName="ChildAccent5" refType="h" fact="0.2"/>
              <dgm:constr type="w" for="ch" forName="ChildAccent5" refType="w" fact="0.2001"/>
              <dgm:constr type="h" for="ch" forName="ChildAccent5" refType="h" fact="0.8"/>
              <dgm:constr type="l" for="ch" forName="Parent5" refType="w" fact="0"/>
              <dgm:constr type="t" for="ch" forName="Parent5" refType="h" fact="0"/>
              <dgm:constr type="w" for="ch" forName="Parent5" refType="w" fact="0.2001"/>
              <dgm:constr type="h" for="ch" forName="Parent5" refType="h" fact="0.2"/>
            </dgm:constrLst>
          </dgm:if>
          <dgm:if name="Name18" axis="ch" ptType="node" func="cnt" op="equ" val="6">
            <dgm:alg type="composite">
              <dgm:param type="ar" val="1.756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Child6" refType="w" fact="0"/>
              <dgm:constr type="t" for="ch" forName="Child6" refType="h" fact="0.2087"/>
              <dgm:constr type="w" for="ch" forName="Child6" refType="w" fact="0.1458"/>
              <dgm:constr type="h" for="ch" forName="Child6" refType="h" fact="0.7913"/>
              <dgm:constr type="l" for="ch" forName="Child5" refType="w" fact="0.167"/>
              <dgm:constr type="t" for="ch" forName="Child5" refType="h" fact="0.2087"/>
              <dgm:constr type="w" for="ch" forName="Child5" refType="w" fact="0.1458"/>
              <dgm:constr type="h" for="ch" forName="Child5" refType="h" fact="0.7448"/>
              <dgm:constr type="l" for="ch" forName="Child4" refType="w" fact="0.3339"/>
              <dgm:constr type="t" for="ch" forName="Child4" refType="h" fact="0.2087"/>
              <dgm:constr type="w" for="ch" forName="Child4" refType="w" fact="0.1458"/>
              <dgm:constr type="h" for="ch" forName="Child4" refType="h" fact="0.6982"/>
              <dgm:constr type="l" for="ch" forName="Child3" refType="w" fact="0.5009"/>
              <dgm:constr type="t" for="ch" forName="Child3" refType="h" fact="0.2087"/>
              <dgm:constr type="w" for="ch" forName="Child3" refType="w" fact="0.1458"/>
              <dgm:constr type="h" for="ch" forName="Child3" refType="h" fact="0.6517"/>
              <dgm:constr type="l" for="ch" forName="Child2" refType="w" fact="0.6674"/>
              <dgm:constr type="t" for="ch" forName="Child2" refType="h" fact="0.2087"/>
              <dgm:constr type="w" for="ch" forName="Child2" refType="w" fact="0.1458"/>
              <dgm:constr type="h" for="ch" forName="Child2" refType="h" fact="0.6051"/>
              <dgm:constr type="l" for="ch" forName="Child1" refType="w" fact="0.833"/>
              <dgm:constr type="t" for="ch" forName="Child1" refType="h" fact="0.2087"/>
              <dgm:constr type="w" for="ch" forName="Child1" refType="w" fact="0.1458"/>
              <dgm:constr type="h" for="ch" forName="Child1" refType="h" fact="0.5586"/>
              <dgm:constr type="l" for="ch" forName="ChildAccent1" refType="w" fact="0.833"/>
              <dgm:constr type="t" for="ch" forName="ChildAccent1" refType="h" fact="0.2087"/>
              <dgm:constr type="w" for="ch" forName="ChildAccent1" refType="w" fact="0.167"/>
              <dgm:constr type="h" for="ch" forName="ChildAccent1" refType="h" fact="0.5586"/>
              <dgm:constr type="l" for="ch" forName="Parent1" refType="w" fact="0.833"/>
              <dgm:constr type="t" for="ch" forName="Parent1" refType="h" fact="0.1156"/>
              <dgm:constr type="w" for="ch" forName="Parent1" refType="w" fact="0.167"/>
              <dgm:constr type="h" for="ch" forName="Parent1" refType="h" fact="0.0931"/>
              <dgm:constr type="l" for="ch" forName="ChildAccent2" refType="w" fact="0.6674"/>
              <dgm:constr type="t" for="ch" forName="ChildAccent2" refType="h" fact="0.2087"/>
              <dgm:constr type="w" for="ch" forName="ChildAccent2" refType="w" fact="0.167"/>
              <dgm:constr type="h" for="ch" forName="ChildAccent2" refType="h" fact="0.6051"/>
              <dgm:constr type="l" for="ch" forName="Parent2" refType="w" fact="0.6674"/>
              <dgm:constr type="t" for="ch" forName="Parent2" refType="h" fact="0.0923"/>
              <dgm:constr type="w" for="ch" forName="Parent2" refType="w" fact="0.165"/>
              <dgm:constr type="h" for="ch" forName="Parent2" refType="h" fact="0.1164"/>
              <dgm:constr type="l" for="ch" forName="ChildAccent3" refType="w" fact="0.5009"/>
              <dgm:constr type="t" for="ch" forName="ChildAccent3" refType="h" fact="0.2087"/>
              <dgm:constr type="w" for="ch" forName="ChildAccent3" refType="w" fact="0.167"/>
              <dgm:constr type="h" for="ch" forName="ChildAccent3" refType="h" fact="0.6517"/>
              <dgm:constr type="l" for="ch" forName="Parent3" refType="w" fact="0.5009"/>
              <dgm:constr type="t" for="ch" forName="Parent3" refType="h" fact="0.0698"/>
              <dgm:constr type="w" for="ch" forName="Parent3" refType="w" fact="0.166"/>
              <dgm:constr type="h" for="ch" forName="Parent3" refType="h" fact="0.1396"/>
              <dgm:constr type="l" for="ch" forName="ChildAccent4" refType="w" fact="0.3339"/>
              <dgm:constr type="t" for="ch" forName="ChildAccent4" refType="h" fact="0.2087"/>
              <dgm:constr type="w" for="ch" forName="ChildAccent4" refType="w" fact="0.167"/>
              <dgm:constr type="h" for="ch" forName="ChildAccent4" refType="h" fact="0.6982"/>
              <dgm:constr type="l" for="ch" forName="Parent4" refType="w" fact="0.3339"/>
              <dgm:constr type="t" for="ch" forName="Parent4" refType="h" fact="0.0458"/>
              <dgm:constr type="w" for="ch" forName="Parent4" refType="w" fact="0.167"/>
              <dgm:constr type="h" for="ch" forName="Parent4" refType="h" fact="0.1629"/>
              <dgm:constr type="l" for="ch" forName="ChildAccent5" refType="w" fact="0.167"/>
              <dgm:constr type="t" for="ch" forName="ChildAccent5" refType="h" fact="0.2087"/>
              <dgm:constr type="w" for="ch" forName="ChildAccent5" refType="w" fact="0.167"/>
              <dgm:constr type="h" for="ch" forName="ChildAccent5" refType="h" fact="0.7448"/>
              <dgm:constr type="l" for="ch" forName="Parent5" refType="w" fact="0.167"/>
              <dgm:constr type="t" for="ch" forName="Parent5" refType="h" fact="0.0225"/>
              <dgm:constr type="w" for="ch" forName="Parent5" refType="w" fact="0.167"/>
              <dgm:constr type="h" for="ch" forName="Parent5" refType="h" fact="0.1862"/>
              <dgm:constr type="l" for="ch" forName="ChildAccent6" refType="w" fact="0"/>
              <dgm:constr type="t" for="ch" forName="ChildAccent6" refType="h" fact="0.2087"/>
              <dgm:constr type="w" for="ch" forName="ChildAccent6" refType="w" fact="0.167"/>
              <dgm:constr type="h" for="ch" forName="ChildAccent6" refType="h" fact="0.7913"/>
              <dgm:constr type="l" for="ch" forName="Parent6" refType="w" fact="0"/>
              <dgm:constr type="t" for="ch" forName="Parent6" refType="h" fact="0"/>
              <dgm:constr type="w" for="ch" forName="Parent6" refType="w" fact="0.167"/>
              <dgm:constr type="h" for="ch" forName="Parent6" refType="h" fact="0.2095"/>
            </dgm:constrLst>
          </dgm:if>
          <dgm:else name="Name19">
            <dgm:alg type="composite">
              <dgm:param type="ar" val="1.91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Child7" refType="w" fact="0"/>
              <dgm:constr type="t" for="ch" forName="Child7" refType="h" fact="0.2168"/>
              <dgm:constr type="w" for="ch" forName="Child7" refType="w" fact="0.125"/>
              <dgm:constr type="h" for="ch" forName="Child7" refType="h" fact="0.7832"/>
              <dgm:constr type="l" for="ch" forName="Child6" refType="w" fact="0.1432"/>
              <dgm:constr type="t" for="ch" forName="Child6" refType="h" fact="0.2168"/>
              <dgm:constr type="w" for="ch" forName="Child6" refType="w" fact="0.125"/>
              <dgm:constr type="h" for="ch" forName="Child6" refType="h" fact="0.7397"/>
              <dgm:constr type="l" for="ch" forName="Child5" refType="w" fact="0.2865"/>
              <dgm:constr type="t" for="ch" forName="Child5" refType="h" fact="0.2168"/>
              <dgm:constr type="w" for="ch" forName="Child5" refType="w" fact="0.125"/>
              <dgm:constr type="h" for="ch" forName="Child5" refType="h" fact="0.6962"/>
              <dgm:constr type="l" for="ch" forName="Child4" refType="w" fact="0.4297"/>
              <dgm:constr type="t" for="ch" forName="Child4" refType="h" fact="0.2168"/>
              <dgm:constr type="w" for="ch" forName="Child4" refType="w" fact="0.125"/>
              <dgm:constr type="h" for="ch" forName="Child4" refType="h" fact="0.6526"/>
              <dgm:constr type="l" for="ch" forName="Child3" refType="w" fact="0.5726"/>
              <dgm:constr type="t" for="ch" forName="Child3" refType="h" fact="0.2168"/>
              <dgm:constr type="w" for="ch" forName="Child3" refType="w" fact="0.125"/>
              <dgm:constr type="h" for="ch" forName="Child3" refType="h" fact="0.6091"/>
              <dgm:constr type="l" for="ch" forName="Child2" refType="w" fact="0.7147"/>
              <dgm:constr type="t" for="ch" forName="Child2" refType="h" fact="0.2168"/>
              <dgm:constr type="w" for="ch" forName="Child2" refType="w" fact="0.125"/>
              <dgm:constr type="h" for="ch" forName="Child2" refType="h" fact="0.5656"/>
              <dgm:constr type="l" for="ch" forName="Child1" refType="w" fact="0.8568"/>
              <dgm:constr type="t" for="ch" forName="Child1" refType="h" fact="0.2168"/>
              <dgm:constr type="w" for="ch" forName="Child1" refType="w" fact="0.125"/>
              <dgm:constr type="h" for="ch" forName="Child1" refType="h" fact="0.5221"/>
              <dgm:constr type="l" for="ch" forName="ChildAccent1" refType="w" fact="0.8568"/>
              <dgm:constr type="t" for="ch" forName="ChildAccent1" refType="h" fact="0.2168"/>
              <dgm:constr type="w" for="ch" forName="ChildAccent1" refType="w" fact="0.1432"/>
              <dgm:constr type="h" for="ch" forName="ChildAccent1" refType="h" fact="0.5221"/>
              <dgm:constr type="l" for="ch" forName="Parent1" refType="w" fact="0.8568"/>
              <dgm:constr type="t" for="ch" forName="Parent1" refType="h" fact="0.1298"/>
              <dgm:constr type="w" for="ch" forName="Parent1" refType="w" fact="0.1432"/>
              <dgm:constr type="h" for="ch" forName="Parent1" refType="h" fact="0.087"/>
              <dgm:constr type="l" for="ch" forName="ChildAccent2" refType="w" fact="0.7147"/>
              <dgm:constr type="t" for="ch" forName="ChildAccent2" refType="h" fact="0.2168"/>
              <dgm:constr type="w" for="ch" forName="ChildAccent2" refType="w" fact="0.1432"/>
              <dgm:constr type="h" for="ch" forName="ChildAccent2" refType="h" fact="0.5656"/>
              <dgm:constr type="l" for="ch" forName="Parent2" refType="w" fact="0.7147"/>
              <dgm:constr type="t" for="ch" forName="Parent2" refType="h" fact="0.108"/>
              <dgm:constr type="w" for="ch" forName="Parent2" refType="w" fact="0.1425"/>
              <dgm:constr type="h" for="ch" forName="Parent2" refType="h" fact="0.1088"/>
              <dgm:constr type="l" for="ch" forName="ChildAccent3" refType="w" fact="0.5726"/>
              <dgm:constr type="t" for="ch" forName="ChildAccent3" refType="h" fact="0.2168"/>
              <dgm:constr type="w" for="ch" forName="ChildAccent3" refType="w" fact="0.1432"/>
              <dgm:constr type="h" for="ch" forName="ChildAccent3" refType="h" fact="0.6091"/>
              <dgm:constr type="l" for="ch" forName="Parent3" refType="w" fact="0.5726"/>
              <dgm:constr type="t" for="ch" forName="Parent3" refType="h" fact="0.087"/>
              <dgm:constr type="w" for="ch" forName="Parent3" refType="w" fact="0.142"/>
              <dgm:constr type="h" for="ch" forName="Parent3" refType="h" fact="0.1305"/>
              <dgm:constr type="l" for="ch" forName="ChildAccent4" refType="w" fact="0.4297"/>
              <dgm:constr type="t" for="ch" forName="ChildAccent4" refType="h" fact="0.2168"/>
              <dgm:constr type="w" for="ch" forName="ChildAccent4" refType="w" fact="0.1432"/>
              <dgm:constr type="h" for="ch" forName="ChildAccent4" refType="h" fact="0.6526"/>
              <dgm:constr type="l" for="ch" forName="Parent4" refType="w" fact="0.4297"/>
              <dgm:constr type="t" for="ch" forName="Parent4" refType="h" fact="0.0645"/>
              <dgm:constr type="w" for="ch" forName="Parent4" refType="w" fact="0.1432"/>
              <dgm:constr type="h" for="ch" forName="Parent4" refType="h" fact="0.1523"/>
              <dgm:constr type="l" for="ch" forName="ChildAccent5" refType="w" fact="0.2865"/>
              <dgm:constr type="t" for="ch" forName="ChildAccent5" refType="h" fact="0.2168"/>
              <dgm:constr type="w" for="ch" forName="ChildAccent5" refType="w" fact="0.1432"/>
              <dgm:constr type="h" for="ch" forName="ChildAccent5" refType="h" fact="0.6962"/>
              <dgm:constr type="l" for="ch" forName="Parent5" refType="w" fact="0.2865"/>
              <dgm:constr type="t" for="ch" forName="Parent5" refType="h" fact="0.0428"/>
              <dgm:constr type="w" for="ch" forName="Parent5" refType="w" fact="0.1432"/>
              <dgm:constr type="h" for="ch" forName="Parent5" refType="h" fact="0.174"/>
              <dgm:constr type="l" for="ch" forName="ChildAccent6" refType="w" fact="0.1432"/>
              <dgm:constr type="t" for="ch" forName="ChildAccent6" refType="h" fact="0.2168"/>
              <dgm:constr type="w" for="ch" forName="ChildAccent6" refType="w" fact="0.1432"/>
              <dgm:constr type="h" for="ch" forName="ChildAccent6" refType="h" fact="0.7397"/>
              <dgm:constr type="l" for="ch" forName="Parent6" refType="w" fact="0.1432"/>
              <dgm:constr type="t" for="ch" forName="Parent6" refType="h" fact="0.0217"/>
              <dgm:constr type="w" for="ch" forName="Parent6" refType="w" fact="0.1432"/>
              <dgm:constr type="h" for="ch" forName="Parent6" refType="h" fact="0.1958"/>
              <dgm:constr type="l" for="ch" forName="ChildAccent7" refType="w" fact="0"/>
              <dgm:constr type="t" for="ch" forName="ChildAccent7" refType="h" fact="0.2168"/>
              <dgm:constr type="w" for="ch" forName="ChildAccent7" refType="w" fact="0.1432"/>
              <dgm:constr type="h" for="ch" forName="ChildAccent7" refType="h" fact="0.7832"/>
              <dgm:constr type="l" for="ch" forName="Parent7" refType="w" fact="0"/>
              <dgm:constr type="t" for="ch" forName="Parent7" refType="h" fact="0"/>
              <dgm:constr type="w" for="ch" forName="Parent7" refType="w" fact="0.1432"/>
              <dgm:constr type="h" for="ch" forName="Parent7" refType="h" fact="0.2175"/>
            </dgm:constrLst>
          </dgm:else>
        </dgm:choose>
      </dgm:else>
    </dgm:choose>
    <dgm:forEach name="wrapper" axis="self" ptType="parTrans">
      <dgm:forEach name="accentRepeat" axis="self">
        <dgm:layoutNode name="ChildAccent" styleLbl="alignImgPlace1">
          <dgm:alg type="sp"/>
          <dgm:choose name="Name20">
            <dgm:if name="Name21" axis="followSib" ptType="node" func="cnt" op="equ" val="0">
              <dgm:shape xmlns:r="http://schemas.openxmlformats.org/officeDocument/2006/relationships" type="wedgeRectCallout" r:blip="">
                <dgm:adjLst>
                  <dgm:adj idx="1" val="0"/>
                  <dgm:adj idx="2" val="0"/>
                </dgm:adjLst>
              </dgm:shape>
            </dgm:if>
            <dgm:else name="Name22">
              <dgm:choose name="Name23">
                <dgm:if name="Name24" axis="precedSib" ptType="node" func="cnt" op="equ" val="6">
                  <dgm:shape xmlns:r="http://schemas.openxmlformats.org/officeDocument/2006/relationships" type="wedgeRectCallout" r:blip="">
                    <dgm:adjLst>
                      <dgm:adj idx="1" val="0"/>
                      <dgm:adj idx="2" val="0"/>
                    </dgm:adjLst>
                  </dgm:shape>
                </dgm:if>
                <dgm:else name="Name25">
                  <dgm:choose name="Name26">
                    <dgm:if name="Name27" func="var" arg="dir" op="equ" val="norm">
                      <dgm:shape xmlns:r="http://schemas.openxmlformats.org/officeDocument/2006/relationships" type="wedgeRectCallout" r:blip="">
                        <dgm:adjLst>
                          <dgm:adj idx="1" val="0.625"/>
                          <dgm:adj idx="2" val="0.2083"/>
                        </dgm:adjLst>
                      </dgm:shape>
                    </dgm:if>
                    <dgm:else name="Name28">
                      <dgm:shape xmlns:r="http://schemas.openxmlformats.org/officeDocument/2006/relationships" type="wedgeRectCallout" r:blip="">
                        <dgm:adjLst>
                          <dgm:adj idx="1" val="-0.625"/>
                          <dgm:adj idx="2" val="0.2083"/>
                        </dgm:adjLst>
                      </dgm:shape>
                    </dgm:else>
                  </dgm:choose>
                </dgm:else>
              </dgm:choose>
            </dgm:else>
          </dgm:choose>
          <dgm:presOf axis="des" ptType="node"/>
        </dgm:layoutNode>
      </dgm:forEach>
    </dgm:forEach>
    <dgm:forEach name="Name29" axis="ch" ptType="node" st="7" cnt="1">
      <dgm:layoutNode name="ChildAccent7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7" styleLbl="revTx">
        <dgm:varLst>
          <dgm:chMax val="0"/>
          <dgm:chPref val="0"/>
          <dgm:bulletEnabled val="1"/>
        </dgm:varLst>
        <dgm:choose name="Name31">
          <dgm:if name="Name3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3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7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34" axis="ch" ptType="node" st="6" cnt="1">
      <dgm:layoutNode name="ChildAccent6">
        <dgm:alg type="sp"/>
        <dgm:shape xmlns:r="http://schemas.openxmlformats.org/officeDocument/2006/relationships" r:blip="">
          <dgm:adjLst/>
        </dgm:shape>
        <dgm:presOf/>
        <dgm:constrLst/>
        <dgm:forEach name="Name35" ref="accentRepeat"/>
      </dgm:layoutNode>
      <dgm:layoutNode name="Child6" styleLbl="revTx">
        <dgm:varLst>
          <dgm:chMax val="0"/>
          <dgm:chPref val="0"/>
          <dgm:bulletEnabled val="1"/>
        </dgm:varLst>
        <dgm:choose name="Name36">
          <dgm:if name="Name3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3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6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39" axis="ch" ptType="node" st="5" cnt="1">
      <dgm:layoutNode name="Child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  <dgm:layoutNode name="Child5" styleLbl="revTx">
        <dgm:varLst>
          <dgm:chMax val="0"/>
          <dgm:chPref val="0"/>
          <dgm:bulletEnabled val="1"/>
        </dgm:varLst>
        <dgm:choose name="Name41">
          <dgm:if name="Name4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4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5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44" axis="ch" ptType="node" st="4" cnt="1">
      <dgm:layoutNode name="ChildAccent4">
        <dgm:alg type="sp"/>
        <dgm:shape xmlns:r="http://schemas.openxmlformats.org/officeDocument/2006/relationships" r:blip="">
          <dgm:adjLst/>
        </dgm:shape>
        <dgm:presOf/>
        <dgm:constrLst/>
        <dgm:forEach name="Name45" ref="accentRepeat"/>
      </dgm:layoutNode>
      <dgm:layoutNode name="Child4" styleLbl="revTx">
        <dgm:varLst>
          <dgm:chMax val="0"/>
          <dgm:chPref val="0"/>
          <dgm:bulletEnabled val="1"/>
        </dgm:varLst>
        <dgm:choose name="Name46">
          <dgm:if name="Name4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4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4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49" axis="ch" ptType="node" st="3" cnt="1">
      <dgm:layoutNode name="ChildAccent3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Child3" styleLbl="revTx">
        <dgm:varLst>
          <dgm:chMax val="0"/>
          <dgm:chPref val="0"/>
          <dgm:bulletEnabled val="1"/>
        </dgm:varLst>
        <dgm:choose name="Name51">
          <dgm:if name="Name5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5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3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54" axis="ch" ptType="node" st="2" cnt="1">
      <dgm:layoutNode name="ChildAccent2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  <dgm:layoutNode name="Child2" styleLbl="revTx">
        <dgm:varLst>
          <dgm:chMax val="0"/>
          <dgm:chPref val="0"/>
          <dgm:bulletEnabled val="1"/>
        </dgm:varLst>
        <dgm:choose name="Name56">
          <dgm:if name="Name5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5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2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59" axis="ch" ptType="node" cnt="1">
      <dgm:layoutNode name="ChildAccent1">
        <dgm:alg type="sp"/>
        <dgm:shape xmlns:r="http://schemas.openxmlformats.org/officeDocument/2006/relationships" r:blip="">
          <dgm:adjLst/>
        </dgm:shape>
        <dgm:presOf/>
        <dgm:constrLst/>
        <dgm:forEach name="Name60" ref="accentRepeat"/>
      </dgm:layoutNode>
      <dgm:layoutNode name="Child1" styleLbl="revTx">
        <dgm:varLst>
          <dgm:chMax val="0"/>
          <dgm:chPref val="0"/>
          <dgm:bulletEnabled val="1"/>
        </dgm:varLst>
        <dgm:choose name="Name61">
          <dgm:if name="Name6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6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1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381510-6BB1-4D64-BC01-68DE3BBC99E6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AC25F1-ACA9-4CF7-8B11-191F0F0A0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887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AC25F1-ACA9-4CF7-8B11-191F0F0A080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876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A7D2B-14EA-4746-802D-D6AE4A5427C6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BD93399-AE2C-4D9F-B68C-1A747A5BDE2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A7D2B-14EA-4746-802D-D6AE4A5427C6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93399-AE2C-4D9F-B68C-1A747A5BDE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A7D2B-14EA-4746-802D-D6AE4A5427C6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93399-AE2C-4D9F-B68C-1A747A5BDE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A7D2B-14EA-4746-802D-D6AE4A5427C6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93399-AE2C-4D9F-B68C-1A747A5BDE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A7D2B-14EA-4746-802D-D6AE4A5427C6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93399-AE2C-4D9F-B68C-1A747A5BDE2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A7D2B-14EA-4746-802D-D6AE4A5427C6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93399-AE2C-4D9F-B68C-1A747A5BDE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A7D2B-14EA-4746-802D-D6AE4A5427C6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93399-AE2C-4D9F-B68C-1A747A5BDE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A7D2B-14EA-4746-802D-D6AE4A5427C6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93399-AE2C-4D9F-B68C-1A747A5BDE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A7D2B-14EA-4746-802D-D6AE4A5427C6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93399-AE2C-4D9F-B68C-1A747A5BDE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A7D2B-14EA-4746-802D-D6AE4A5427C6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93399-AE2C-4D9F-B68C-1A747A5BDE2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A7D2B-14EA-4746-802D-D6AE4A5427C6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93399-AE2C-4D9F-B68C-1A747A5BDE2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63A7D2B-14EA-4746-802D-D6AE4A5427C6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BD93399-AE2C-4D9F-B68C-1A747A5BDE2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LnLDMqPBeKQ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/url?sa=i&amp;rct=j&amp;q=youtube+logo&amp;source=images&amp;cd=&amp;cad=rja&amp;docid=VwQPWrvog-1hWM&amp;tbnid=wF0zBqWa_G6rrM:&amp;ved=0CAUQjRw&amp;url=https%3A%2F%2Fdevelopers.google.com%2Fyoutube%2Fbranding&amp;ei=NvzwUoj2JseFogStm4H4CQ&amp;bvm=bv.60444564,d.cGU&amp;psig=AFQjCNGq7lGAMtcC-NH4adNis8ZIoT8wtA&amp;ust=1391611314593340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m/url?sa=i&amp;rct=j&amp;q=ethics&amp;source=images&amp;cd=&amp;cad=rja&amp;docid=kRctmL5-zbvOSM&amp;tbnid=z_2KjoLtrkdo2M:&amp;ved=0CAUQjRw&amp;url=http%3A%2F%2Fcorevalues.com%2Fleaders%2Fthe-100-most-influential-people-in-business-ethics%2F&amp;ei=WQ_wUrKcB4SJogSkv4KIAQ&amp;bvm=bv.60444564,d.cGU&amp;psig=AFQjCNEKM0n-qKQo-zhY7kW-rMbuERiiHQ&amp;ust=1391550675526305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Objective 3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Electronic Communications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789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Protecting your Identity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752600"/>
            <a:ext cx="73152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Malware</a:t>
            </a:r>
            <a:r>
              <a:rPr lang="en-US" dirty="0"/>
              <a:t> – Software that is intended to damage or disable computers and computer systems</a:t>
            </a:r>
            <a:br>
              <a:rPr lang="en-US" dirty="0"/>
            </a:br>
            <a:r>
              <a:rPr lang="en-US" b="1" dirty="0" smtClean="0"/>
              <a:t>Virus</a:t>
            </a:r>
            <a:r>
              <a:rPr lang="en-US" dirty="0" smtClean="0"/>
              <a:t> </a:t>
            </a:r>
            <a:r>
              <a:rPr lang="en-US" dirty="0"/>
              <a:t>- piece of code that is capable of copying itself and typically has a detrimental effect, such as corrupting the system or destroying data</a:t>
            </a:r>
            <a:r>
              <a:rPr lang="en-US" dirty="0" smtClean="0"/>
              <a:t>.</a:t>
            </a:r>
          </a:p>
          <a:p>
            <a:r>
              <a:rPr lang="en-US" b="1" dirty="0"/>
              <a:t>Spyware</a:t>
            </a:r>
            <a:r>
              <a:rPr lang="en-US" dirty="0"/>
              <a:t> – Software that enables a user to obtain covert information about another’s computer activities by transmitting data covertly from another hard drive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Adware </a:t>
            </a:r>
            <a:r>
              <a:rPr lang="en-US" dirty="0" smtClean="0"/>
              <a:t>– Software that automatically displays or downloads advertising material (often unwanted) when a user is online</a:t>
            </a:r>
          </a:p>
          <a:p>
            <a:r>
              <a:rPr lang="en-US" b="1" dirty="0" smtClean="0"/>
              <a:t>Trojan Horse </a:t>
            </a:r>
            <a:r>
              <a:rPr lang="en-US" dirty="0" smtClean="0"/>
              <a:t>– a hacking program that is non self-replicating, which appears to perform a desirable function but instead causes harm.</a:t>
            </a:r>
          </a:p>
          <a:p>
            <a:pPr algn="r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7170" name="Picture 2" descr="C:\Users\Megan.Rees\AppData\Local\Microsoft\Windows\Temporary Internet Files\Content.IE5\94BJNRMR\MC900433825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2996" y="2424738"/>
            <a:ext cx="1100698" cy="1100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Megan.Rees\AppData\Local\Microsoft\Windows\Temporary Internet Files\Content.IE5\2DBINHYI\MC90044045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686" y="3468573"/>
            <a:ext cx="1238246" cy="935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C:\Users\Megan.Rees\AppData\Local\Microsoft\Windows\Temporary Internet Files\Content.IE5\2DBINHYI\MC90044157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2309" y="4436364"/>
            <a:ext cx="1198991" cy="1076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3" name="Picture 5" descr="C:\Users\Megan.Rees\AppData\Local\Microsoft\Windows\Temporary Internet Files\Content.IE5\4BRXKT2D\MC900440432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5206" y="5592170"/>
            <a:ext cx="1086598" cy="1024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C:\Users\Megan.Rees\AppData\Local\Microsoft\Windows\Temporary Internet Files\Content.IE5\94BJNRMR\MC900436121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9358" y="1600200"/>
            <a:ext cx="1423987" cy="874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3455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Protecting your Identity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b="1" dirty="0" smtClean="0"/>
              <a:t>Cookies</a:t>
            </a:r>
            <a:r>
              <a:rPr lang="en-US" sz="2400" dirty="0" smtClean="0"/>
              <a:t> – a small piece of data sent from a website and stored in a user’s web browser while the user is browsing the website. </a:t>
            </a:r>
          </a:p>
          <a:p>
            <a:pPr lvl="1"/>
            <a:r>
              <a:rPr lang="en-US" sz="2000" dirty="0" smtClean="0"/>
              <a:t>Not necessarily malicious. Can store passwords and user information</a:t>
            </a:r>
          </a:p>
          <a:p>
            <a:pPr lvl="1"/>
            <a:r>
              <a:rPr lang="en-US" sz="2000" dirty="0" smtClean="0"/>
              <a:t>You can clear out your cookies periodically.</a:t>
            </a:r>
          </a:p>
          <a:p>
            <a:pPr lvl="1"/>
            <a:r>
              <a:rPr lang="en-US" sz="2000" dirty="0" smtClean="0"/>
              <a:t>Sometimes required to run certain websites</a:t>
            </a:r>
          </a:p>
          <a:p>
            <a:r>
              <a:rPr lang="en-US" b="1" dirty="0"/>
              <a:t>Firewall</a:t>
            </a:r>
            <a:r>
              <a:rPr lang="en-US" dirty="0"/>
              <a:t> – Establishes a barrier between a trusted, secure internal network and another network that is not necessarily secure or trusted. </a:t>
            </a:r>
          </a:p>
          <a:p>
            <a:r>
              <a:rPr lang="en-US" b="1" dirty="0" smtClean="0"/>
              <a:t>Virus </a:t>
            </a:r>
            <a:r>
              <a:rPr lang="en-US" b="1" dirty="0"/>
              <a:t>Protection Software </a:t>
            </a:r>
            <a:r>
              <a:rPr lang="en-US" dirty="0"/>
              <a:t>– Software designed to seek out and destroy computer viruses. Must be updated each year or it will not find new viruses. Cannot guarantee to work every time. </a:t>
            </a:r>
          </a:p>
          <a:p>
            <a:pPr lvl="1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636808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for Securing your Identity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Choose good passwords and pins</a:t>
            </a:r>
          </a:p>
          <a:p>
            <a:pPr lvl="1"/>
            <a:r>
              <a:rPr lang="en-US" dirty="0" smtClean="0"/>
              <a:t>Don’t use passwords that are too long or too short</a:t>
            </a:r>
          </a:p>
          <a:p>
            <a:pPr lvl="1"/>
            <a:r>
              <a:rPr lang="en-US" dirty="0" smtClean="0"/>
              <a:t>Don’t include any personal info (name, birthdate, family names, nickname)</a:t>
            </a:r>
          </a:p>
          <a:p>
            <a:pPr lvl="1"/>
            <a:r>
              <a:rPr lang="en-US" dirty="0" smtClean="0"/>
              <a:t>Use punctuation and upper and lowercase letters</a:t>
            </a:r>
          </a:p>
          <a:p>
            <a:pPr lvl="1"/>
            <a:r>
              <a:rPr lang="en-US" dirty="0" smtClean="0"/>
              <a:t>Use made up words or words made up from a line from your favorite song</a:t>
            </a:r>
          </a:p>
          <a:p>
            <a:r>
              <a:rPr lang="en-US" dirty="0" smtClean="0"/>
              <a:t>Keep your virus protection up to date</a:t>
            </a:r>
          </a:p>
          <a:p>
            <a:r>
              <a:rPr lang="en-US" dirty="0" smtClean="0"/>
              <a:t>Beware of scams</a:t>
            </a:r>
          </a:p>
          <a:p>
            <a:r>
              <a:rPr lang="en-US" dirty="0" smtClean="0"/>
              <a:t>Don’t give out identity details</a:t>
            </a:r>
          </a:p>
          <a:p>
            <a:r>
              <a:rPr lang="en-US" dirty="0" smtClean="0"/>
              <a:t>Never answer unsolicited or unwanted emails (spam)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715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Ergonomics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The study of people’s efficiency in their working environment</a:t>
            </a:r>
          </a:p>
          <a:p>
            <a:pPr lvl="1"/>
            <a:r>
              <a:rPr lang="en-US" dirty="0" smtClean="0"/>
              <a:t>Invest in a good office chair</a:t>
            </a:r>
          </a:p>
          <a:p>
            <a:pPr lvl="1"/>
            <a:r>
              <a:rPr lang="en-US" dirty="0" smtClean="0"/>
              <a:t>Move regularly</a:t>
            </a:r>
          </a:p>
          <a:p>
            <a:pPr lvl="1"/>
            <a:r>
              <a:rPr lang="en-US" dirty="0" smtClean="0"/>
              <a:t>Position monitor correctly</a:t>
            </a:r>
          </a:p>
          <a:p>
            <a:pPr lvl="1"/>
            <a:r>
              <a:rPr lang="en-US" dirty="0" smtClean="0"/>
              <a:t>Position keyboard correctly</a:t>
            </a:r>
          </a:p>
          <a:p>
            <a:pPr lvl="1"/>
            <a:r>
              <a:rPr lang="en-US" dirty="0" smtClean="0"/>
              <a:t>Organize and clean your office or area</a:t>
            </a:r>
            <a:endParaRPr lang="en-US" dirty="0"/>
          </a:p>
        </p:txBody>
      </p:sp>
      <p:pic>
        <p:nvPicPr>
          <p:cNvPr id="1026" name="Picture 2" descr="Microsoft Natural Ergonomic Keyboard 4000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565" b="88406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0" y="3886200"/>
            <a:ext cx="4381500" cy="3286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343400"/>
            <a:ext cx="1914525" cy="21431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7783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Joe Vs. The Volcano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5334000" cy="4495800"/>
          </a:xfrm>
        </p:spPr>
        <p:txBody>
          <a:bodyPr/>
          <a:lstStyle/>
          <a:p>
            <a:r>
              <a:rPr lang="en-US" dirty="0" smtClean="0"/>
              <a:t>Having an unhealthy office environment can be dangerous to workers. Nerve damage, spinal injury, and illness.</a:t>
            </a:r>
          </a:p>
          <a:p>
            <a:pPr lvl="1"/>
            <a:r>
              <a:rPr lang="en-US" dirty="0" smtClean="0"/>
              <a:t>Watch this video and look for things that are unhealthy in the work environment.</a:t>
            </a:r>
            <a:endParaRPr lang="en-US" dirty="0"/>
          </a:p>
        </p:txBody>
      </p:sp>
      <p:sp>
        <p:nvSpPr>
          <p:cNvPr id="4" name="Snip and Round Single Corner Rectangle 3">
            <a:hlinkClick r:id="rId2"/>
          </p:cNvPr>
          <p:cNvSpPr/>
          <p:nvPr/>
        </p:nvSpPr>
        <p:spPr>
          <a:xfrm>
            <a:off x="6096000" y="2057400"/>
            <a:ext cx="2667000" cy="1676400"/>
          </a:xfrm>
          <a:prstGeom prst="snip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Watch Video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76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 of Computing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Pros</a:t>
            </a:r>
          </a:p>
          <a:p>
            <a:pPr lvl="1"/>
            <a:r>
              <a:rPr lang="en-US" dirty="0" smtClean="0"/>
              <a:t>Made tasks such as clerical work and computing easier and faster</a:t>
            </a:r>
          </a:p>
          <a:p>
            <a:pPr lvl="1"/>
            <a:r>
              <a:rPr lang="en-US" dirty="0" smtClean="0"/>
              <a:t>Buying, banking, and paying bills can be done from home</a:t>
            </a:r>
          </a:p>
          <a:p>
            <a:pPr lvl="1"/>
            <a:r>
              <a:rPr lang="en-US" dirty="0" smtClean="0"/>
              <a:t>Easy access to useful information</a:t>
            </a:r>
          </a:p>
          <a:p>
            <a:pPr lvl="1"/>
            <a:r>
              <a:rPr lang="en-US" dirty="0" smtClean="0"/>
              <a:t>New forms of entertainment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Cons</a:t>
            </a:r>
          </a:p>
          <a:p>
            <a:pPr lvl="1"/>
            <a:r>
              <a:rPr lang="en-US" dirty="0" smtClean="0"/>
              <a:t>Computers are still quite expensive</a:t>
            </a:r>
          </a:p>
          <a:p>
            <a:pPr lvl="1"/>
            <a:r>
              <a:rPr lang="en-US" dirty="0" smtClean="0"/>
              <a:t>Developing software is time consuming and expensive</a:t>
            </a:r>
          </a:p>
          <a:p>
            <a:pPr lvl="1"/>
            <a:r>
              <a:rPr lang="en-US" dirty="0" smtClean="0"/>
              <a:t>Once developed, it is difficult to make changes to software</a:t>
            </a:r>
          </a:p>
          <a:p>
            <a:pPr lvl="1"/>
            <a:r>
              <a:rPr lang="en-US" dirty="0" smtClean="0"/>
              <a:t>Excessive use of the computer has changed our society and relationships.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612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Computers – Work Place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in every job</a:t>
            </a:r>
          </a:p>
          <a:p>
            <a:r>
              <a:rPr lang="en-US" dirty="0" smtClean="0"/>
              <a:t>Payroll, accounts, bookkeeping</a:t>
            </a:r>
          </a:p>
          <a:p>
            <a:r>
              <a:rPr lang="en-US" dirty="0" smtClean="0"/>
              <a:t>Operations</a:t>
            </a:r>
          </a:p>
          <a:p>
            <a:r>
              <a:rPr lang="en-US" dirty="0" smtClean="0"/>
              <a:t>Communications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3074" name="Picture 2" descr="C:\Users\Megan.Rees\AppData\Local\Microsoft\Windows\Temporary Internet Files\Content.IE5\4BRXKT2D\MP900430491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1486" y="2872014"/>
            <a:ext cx="2667000" cy="2667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013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Computers - Social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Cell phones</a:t>
            </a:r>
          </a:p>
          <a:p>
            <a:r>
              <a:rPr lang="en-US" dirty="0" smtClean="0"/>
              <a:t>iPads</a:t>
            </a:r>
          </a:p>
          <a:p>
            <a:r>
              <a:rPr lang="en-US" dirty="0" smtClean="0"/>
              <a:t>Skype</a:t>
            </a:r>
          </a:p>
          <a:p>
            <a:r>
              <a:rPr lang="en-US" dirty="0" smtClean="0"/>
              <a:t>Social media</a:t>
            </a:r>
          </a:p>
          <a:p>
            <a:r>
              <a:rPr lang="en-US" dirty="0" smtClean="0"/>
              <a:t>Teleconferencing</a:t>
            </a:r>
          </a:p>
          <a:p>
            <a:r>
              <a:rPr lang="en-US" dirty="0" smtClean="0"/>
              <a:t>Twitter</a:t>
            </a:r>
            <a:endParaRPr lang="en-US" dirty="0"/>
          </a:p>
        </p:txBody>
      </p:sp>
      <p:pic>
        <p:nvPicPr>
          <p:cNvPr id="4098" name="Picture 2" descr="C:\Users\Megan.Rees\AppData\Local\Microsoft\Windows\Temporary Internet Files\Content.IE5\94BJNRMR\MP900430876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397266"/>
            <a:ext cx="3085519" cy="205620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898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Computers -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Tracking</a:t>
            </a:r>
          </a:p>
          <a:p>
            <a:r>
              <a:rPr lang="en-US" dirty="0" smtClean="0"/>
              <a:t>Gov’t websites</a:t>
            </a:r>
          </a:p>
          <a:p>
            <a:pPr lvl="1"/>
            <a:r>
              <a:rPr lang="en-US" dirty="0" smtClean="0"/>
              <a:t>Affordable Care Act! Yeah!</a:t>
            </a:r>
          </a:p>
          <a:p>
            <a:r>
              <a:rPr lang="en-US" dirty="0" smtClean="0"/>
              <a:t>Military</a:t>
            </a:r>
          </a:p>
          <a:p>
            <a:pPr lvl="1"/>
            <a:r>
              <a:rPr lang="en-US" dirty="0" smtClean="0"/>
              <a:t>Computers got their start in the military</a:t>
            </a:r>
          </a:p>
          <a:p>
            <a:pPr lvl="1"/>
            <a:r>
              <a:rPr lang="en-US" dirty="0" smtClean="0"/>
              <a:t>Surveillance equipment</a:t>
            </a:r>
          </a:p>
          <a:p>
            <a:pPr lvl="1"/>
            <a:r>
              <a:rPr lang="en-US" dirty="0" smtClean="0"/>
              <a:t>Administrative purposes</a:t>
            </a:r>
          </a:p>
          <a:p>
            <a:pPr lvl="1"/>
            <a:r>
              <a:rPr lang="en-US" dirty="0" smtClean="0"/>
              <a:t>Data repositories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6600" y="3962400"/>
            <a:ext cx="4138332" cy="2286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063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Computers - Entertainment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Netflix/Amazon/Hulu</a:t>
            </a:r>
          </a:p>
          <a:p>
            <a:r>
              <a:rPr lang="en-US" dirty="0" smtClean="0"/>
              <a:t>Gaming</a:t>
            </a:r>
          </a:p>
          <a:p>
            <a:r>
              <a:rPr lang="en-US" dirty="0" smtClean="0"/>
              <a:t>Social interaction</a:t>
            </a:r>
          </a:p>
          <a:p>
            <a:r>
              <a:rPr lang="en-US" dirty="0" err="1" smtClean="0"/>
              <a:t>Youtube</a:t>
            </a:r>
            <a:r>
              <a:rPr lang="en-US" dirty="0" smtClean="0"/>
              <a:t>/videos</a:t>
            </a:r>
          </a:p>
          <a:p>
            <a:endParaRPr lang="en-US" dirty="0"/>
          </a:p>
        </p:txBody>
      </p:sp>
      <p:pic>
        <p:nvPicPr>
          <p:cNvPr id="6146" name="Picture 2" descr="http://t3.gstatic.com/images?q=tbn:ANd9GcTb_E643wvwCCSt7_XdPUrmZIJ0HCDEy1dbTJEDc9f9wzGE_qmE:https://developers.google.com/youtube/images/YouTube_logo_standard_white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438400"/>
            <a:ext cx="3733800" cy="161925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953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Ethics?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62429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Principals that guide behavior</a:t>
            </a:r>
          </a:p>
          <a:p>
            <a:r>
              <a:rPr lang="en-US" dirty="0" smtClean="0"/>
              <a:t>Is it illegal to be unethical?</a:t>
            </a:r>
          </a:p>
          <a:p>
            <a:r>
              <a:rPr lang="en-US" dirty="0" smtClean="0"/>
              <a:t>What is the relationship between law and ethics?</a:t>
            </a:r>
          </a:p>
          <a:p>
            <a:endParaRPr lang="en-US" dirty="0"/>
          </a:p>
        </p:txBody>
      </p:sp>
      <p:pic>
        <p:nvPicPr>
          <p:cNvPr id="2050" name="Picture 2" descr="http://t2.gstatic.com/images?q=tbn:ANd9GcTpgJ4kcf7Pa7p2NVZfNnV5NaQeb_7XjjlvmUkXZM279ZtYt17d:corevalues.com/wp-content/uploads/2012/01/ethics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810000"/>
            <a:ext cx="3088625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4538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Computers Safely, Ethically, and Legally</a:t>
            </a:r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289739774"/>
              </p:ext>
            </p:extLst>
          </p:nvPr>
        </p:nvGraphicFramePr>
        <p:xfrm>
          <a:off x="228600" y="1676400"/>
          <a:ext cx="83820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55573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8838147"/>
              </p:ext>
            </p:extLst>
          </p:nvPr>
        </p:nvGraphicFramePr>
        <p:xfrm>
          <a:off x="-865991" y="152400"/>
          <a:ext cx="9982200" cy="632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58617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1334</TotalTime>
  <Words>671</Words>
  <Application>Microsoft Office PowerPoint</Application>
  <PresentationFormat>On-screen Show (4:3)</PresentationFormat>
  <Paragraphs>111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Apothecary</vt:lpstr>
      <vt:lpstr>Electronic Communications</vt:lpstr>
      <vt:lpstr>Uses of Computing</vt:lpstr>
      <vt:lpstr>Computers – Work Place</vt:lpstr>
      <vt:lpstr>Computers - Social</vt:lpstr>
      <vt:lpstr>Computers - Government</vt:lpstr>
      <vt:lpstr>Computers - Entertainment</vt:lpstr>
      <vt:lpstr>What is Ethics?</vt:lpstr>
      <vt:lpstr>Using Computers Safely, Ethically, and Legally</vt:lpstr>
      <vt:lpstr>PowerPoint Presentation</vt:lpstr>
      <vt:lpstr>Protecting your Identity</vt:lpstr>
      <vt:lpstr>Protecting your Identity</vt:lpstr>
      <vt:lpstr>Tips for Securing your Identity</vt:lpstr>
      <vt:lpstr>Ergonomics</vt:lpstr>
      <vt:lpstr>Joe Vs. The Volcano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Objective 3</dc:title>
  <dc:creator>Megan Rees</dc:creator>
  <cp:lastModifiedBy>Megan Rees</cp:lastModifiedBy>
  <cp:revision>17</cp:revision>
  <dcterms:created xsi:type="dcterms:W3CDTF">2014-02-03T17:25:39Z</dcterms:created>
  <dcterms:modified xsi:type="dcterms:W3CDTF">2014-02-04T15:39:57Z</dcterms:modified>
</cp:coreProperties>
</file>